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2" r:id="rId4"/>
    <p:sldId id="283" r:id="rId5"/>
    <p:sldId id="284" r:id="rId6"/>
    <p:sldId id="285" r:id="rId7"/>
    <p:sldId id="287" r:id="rId8"/>
    <p:sldId id="288" r:id="rId9"/>
    <p:sldId id="289" r:id="rId10"/>
    <p:sldId id="290" r:id="rId11"/>
    <p:sldId id="291" r:id="rId12"/>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60"/>
        <p:guide pos="2898"/>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0.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32.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6" name="任意多边形: 形状 6"/>
          <p:cNvSpPr/>
          <p:nvPr/>
        </p:nvSpPr>
        <p:spPr>
          <a:xfrm>
            <a:off x="8342710" y="-7938"/>
            <a:ext cx="801290" cy="1052513"/>
          </a:xfrm>
          <a:custGeom>
            <a:avLst/>
            <a:gdLst>
              <a:gd name="connsiteX0" fmla="*/ 65352 w 1068729"/>
              <a:gd name="connsiteY0" fmla="*/ 0 h 1052118"/>
              <a:gd name="connsiteX1" fmla="*/ 1068729 w 1068729"/>
              <a:gd name="connsiteY1" fmla="*/ 0 h 1052118"/>
              <a:gd name="connsiteX2" fmla="*/ 1068729 w 1068729"/>
              <a:gd name="connsiteY2" fmla="*/ 977750 h 1052118"/>
              <a:gd name="connsiteX3" fmla="*/ 1040113 w 1068729"/>
              <a:gd name="connsiteY3" fmla="*/ 993283 h 1052118"/>
              <a:gd name="connsiteX4" fmla="*/ 748689 w 1068729"/>
              <a:gd name="connsiteY4" fmla="*/ 1052118 h 1052118"/>
              <a:gd name="connsiteX5" fmla="*/ 0 w 1068729"/>
              <a:gd name="connsiteY5" fmla="*/ 303429 h 1052118"/>
              <a:gd name="connsiteX6" fmla="*/ 58836 w 1068729"/>
              <a:gd name="connsiteY6" fmla="*/ 12005 h 10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8729" h="1052118">
                <a:moveTo>
                  <a:pt x="65352" y="0"/>
                </a:moveTo>
                <a:lnTo>
                  <a:pt x="1068729" y="0"/>
                </a:lnTo>
                <a:lnTo>
                  <a:pt x="1068729" y="977750"/>
                </a:lnTo>
                <a:lnTo>
                  <a:pt x="1040113" y="993283"/>
                </a:lnTo>
                <a:cubicBezTo>
                  <a:pt x="950541" y="1031168"/>
                  <a:pt x="852062" y="1052118"/>
                  <a:pt x="748689" y="1052118"/>
                </a:cubicBezTo>
                <a:cubicBezTo>
                  <a:pt x="335199" y="1052118"/>
                  <a:pt x="0" y="716919"/>
                  <a:pt x="0" y="303429"/>
                </a:cubicBezTo>
                <a:cubicBezTo>
                  <a:pt x="0" y="200056"/>
                  <a:pt x="20950" y="101577"/>
                  <a:pt x="58836" y="1200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7" name="椭圆 7"/>
          <p:cNvSpPr/>
          <p:nvPr/>
        </p:nvSpPr>
        <p:spPr>
          <a:xfrm>
            <a:off x="6022181" y="458788"/>
            <a:ext cx="556022" cy="7413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8" name="任意多边形: 形状 8"/>
          <p:cNvSpPr/>
          <p:nvPr/>
        </p:nvSpPr>
        <p:spPr>
          <a:xfrm>
            <a:off x="2465785" y="-7938"/>
            <a:ext cx="1092994" cy="584201"/>
          </a:xfrm>
          <a:custGeom>
            <a:avLst/>
            <a:gdLst>
              <a:gd name="connsiteX0" fmla="*/ 0 w 1458561"/>
              <a:gd name="connsiteY0" fmla="*/ 0 h 584280"/>
              <a:gd name="connsiteX1" fmla="*/ 1458561 w 1458561"/>
              <a:gd name="connsiteY1" fmla="*/ 0 h 584280"/>
              <a:gd name="connsiteX2" fmla="*/ 1419134 w 1458561"/>
              <a:gd name="connsiteY2" fmla="*/ 127015 h 584280"/>
              <a:gd name="connsiteX3" fmla="*/ 729281 w 1458561"/>
              <a:gd name="connsiteY3" fmla="*/ 584280 h 584280"/>
              <a:gd name="connsiteX4" fmla="*/ 39427 w 1458561"/>
              <a:gd name="connsiteY4" fmla="*/ 127015 h 584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8561" h="584280">
                <a:moveTo>
                  <a:pt x="0" y="0"/>
                </a:moveTo>
                <a:lnTo>
                  <a:pt x="1458561" y="0"/>
                </a:lnTo>
                <a:lnTo>
                  <a:pt x="1419134" y="127015"/>
                </a:lnTo>
                <a:cubicBezTo>
                  <a:pt x="1305477" y="395731"/>
                  <a:pt x="1039398" y="584280"/>
                  <a:pt x="729281" y="584280"/>
                </a:cubicBezTo>
                <a:cubicBezTo>
                  <a:pt x="419163" y="584280"/>
                  <a:pt x="153084" y="395731"/>
                  <a:pt x="39427" y="12701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9" name="任意多边形: 形状 9"/>
          <p:cNvSpPr/>
          <p:nvPr/>
        </p:nvSpPr>
        <p:spPr>
          <a:xfrm>
            <a:off x="3899297" y="5929313"/>
            <a:ext cx="1371600" cy="938212"/>
          </a:xfrm>
          <a:custGeom>
            <a:avLst/>
            <a:gdLst>
              <a:gd name="connsiteX0" fmla="*/ 1058486 w 2116971"/>
              <a:gd name="connsiteY0" fmla="*/ 0 h 1086707"/>
              <a:gd name="connsiteX1" fmla="*/ 2116971 w 2116971"/>
              <a:gd name="connsiteY1" fmla="*/ 1058486 h 1086707"/>
              <a:gd name="connsiteX2" fmla="*/ 2114126 w 2116971"/>
              <a:gd name="connsiteY2" fmla="*/ 1086707 h 1086707"/>
              <a:gd name="connsiteX3" fmla="*/ 2845 w 2116971"/>
              <a:gd name="connsiteY3" fmla="*/ 1086707 h 1086707"/>
              <a:gd name="connsiteX4" fmla="*/ 0 w 2116971"/>
              <a:gd name="connsiteY4" fmla="*/ 1058486 h 1086707"/>
              <a:gd name="connsiteX5" fmla="*/ 1058486 w 2116971"/>
              <a:gd name="connsiteY5" fmla="*/ 0 h 1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971" h="1086707">
                <a:moveTo>
                  <a:pt x="1058486" y="0"/>
                </a:moveTo>
                <a:cubicBezTo>
                  <a:pt x="1643071" y="0"/>
                  <a:pt x="2116971" y="473900"/>
                  <a:pt x="2116971" y="1058486"/>
                </a:cubicBezTo>
                <a:lnTo>
                  <a:pt x="2114126" y="1086707"/>
                </a:lnTo>
                <a:lnTo>
                  <a:pt x="2845" y="1086707"/>
                </a:lnTo>
                <a:lnTo>
                  <a:pt x="0" y="1058486"/>
                </a:lnTo>
                <a:cubicBezTo>
                  <a:pt x="0" y="473900"/>
                  <a:pt x="473899" y="0"/>
                  <a:pt x="10584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10" name="任意多边形: 形状 10"/>
          <p:cNvSpPr/>
          <p:nvPr/>
        </p:nvSpPr>
        <p:spPr>
          <a:xfrm>
            <a:off x="8209360" y="6275388"/>
            <a:ext cx="777478" cy="593725"/>
          </a:xfrm>
          <a:custGeom>
            <a:avLst/>
            <a:gdLst>
              <a:gd name="connsiteX0" fmla="*/ 517890 w 1035780"/>
              <a:gd name="connsiteY0" fmla="*/ 0 h 593238"/>
              <a:gd name="connsiteX1" fmla="*/ 1035780 w 1035780"/>
              <a:gd name="connsiteY1" fmla="*/ 517890 h 593238"/>
              <a:gd name="connsiteX2" fmla="*/ 1028184 w 1035780"/>
              <a:gd name="connsiteY2" fmla="*/ 593238 h 593238"/>
              <a:gd name="connsiteX3" fmla="*/ 7596 w 1035780"/>
              <a:gd name="connsiteY3" fmla="*/ 593238 h 593238"/>
              <a:gd name="connsiteX4" fmla="*/ 0 w 1035780"/>
              <a:gd name="connsiteY4" fmla="*/ 517890 h 593238"/>
              <a:gd name="connsiteX5" fmla="*/ 517890 w 1035780"/>
              <a:gd name="connsiteY5" fmla="*/ 0 h 59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5780" h="593238">
                <a:moveTo>
                  <a:pt x="517890" y="0"/>
                </a:moveTo>
                <a:cubicBezTo>
                  <a:pt x="803913" y="0"/>
                  <a:pt x="1035780" y="231867"/>
                  <a:pt x="1035780" y="517890"/>
                </a:cubicBezTo>
                <a:lnTo>
                  <a:pt x="1028184" y="593238"/>
                </a:lnTo>
                <a:lnTo>
                  <a:pt x="7596" y="593238"/>
                </a:lnTo>
                <a:lnTo>
                  <a:pt x="0" y="517890"/>
                </a:lnTo>
                <a:cubicBezTo>
                  <a:pt x="0" y="231867"/>
                  <a:pt x="231867" y="0"/>
                  <a:pt x="5178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11" name="任意多边形: 形状 11"/>
          <p:cNvSpPr/>
          <p:nvPr/>
        </p:nvSpPr>
        <p:spPr>
          <a:xfrm>
            <a:off x="-14287" y="6184900"/>
            <a:ext cx="590550" cy="673100"/>
          </a:xfrm>
          <a:custGeom>
            <a:avLst/>
            <a:gdLst>
              <a:gd name="connsiteX0" fmla="*/ 269296 w 787186"/>
              <a:gd name="connsiteY0" fmla="*/ 0 h 673570"/>
              <a:gd name="connsiteX1" fmla="*/ 787186 w 787186"/>
              <a:gd name="connsiteY1" fmla="*/ 517890 h 673570"/>
              <a:gd name="connsiteX2" fmla="*/ 776665 w 787186"/>
              <a:gd name="connsiteY2" fmla="*/ 622263 h 673570"/>
              <a:gd name="connsiteX3" fmla="*/ 760738 w 787186"/>
              <a:gd name="connsiteY3" fmla="*/ 673570 h 673570"/>
              <a:gd name="connsiteX4" fmla="*/ 0 w 787186"/>
              <a:gd name="connsiteY4" fmla="*/ 673570 h 673570"/>
              <a:gd name="connsiteX5" fmla="*/ 0 w 787186"/>
              <a:gd name="connsiteY5" fmla="*/ 77450 h 673570"/>
              <a:gd name="connsiteX6" fmla="*/ 67710 w 787186"/>
              <a:gd name="connsiteY6" fmla="*/ 40699 h 673570"/>
              <a:gd name="connsiteX7" fmla="*/ 269296 w 787186"/>
              <a:gd name="connsiteY7" fmla="*/ 0 h 673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186" h="673570">
                <a:moveTo>
                  <a:pt x="269296" y="0"/>
                </a:moveTo>
                <a:cubicBezTo>
                  <a:pt x="555319" y="0"/>
                  <a:pt x="787186" y="231867"/>
                  <a:pt x="787186" y="517890"/>
                </a:cubicBezTo>
                <a:cubicBezTo>
                  <a:pt x="787186" y="553643"/>
                  <a:pt x="783563" y="588550"/>
                  <a:pt x="776665" y="622263"/>
                </a:cubicBezTo>
                <a:lnTo>
                  <a:pt x="760738" y="673570"/>
                </a:lnTo>
                <a:lnTo>
                  <a:pt x="0" y="673570"/>
                </a:lnTo>
                <a:lnTo>
                  <a:pt x="0" y="77450"/>
                </a:lnTo>
                <a:lnTo>
                  <a:pt x="67710" y="40699"/>
                </a:lnTo>
                <a:cubicBezTo>
                  <a:pt x="129669" y="14492"/>
                  <a:pt x="197790" y="0"/>
                  <a:pt x="2692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12" name="KSO_Shape"/>
          <p:cNvSpPr/>
          <p:nvPr/>
        </p:nvSpPr>
        <p:spPr>
          <a:xfrm rot="13141020">
            <a:off x="363141" y="1138238"/>
            <a:ext cx="145256"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3" name="KSO_Shape"/>
          <p:cNvSpPr/>
          <p:nvPr/>
        </p:nvSpPr>
        <p:spPr>
          <a:xfrm rot="17100000">
            <a:off x="616744" y="3236913"/>
            <a:ext cx="161925" cy="19050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4" name="KSO_Shape"/>
          <p:cNvSpPr/>
          <p:nvPr/>
        </p:nvSpPr>
        <p:spPr>
          <a:xfrm rot="10154805">
            <a:off x="6324600" y="6116638"/>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5" name="KSO_Shape"/>
          <p:cNvSpPr/>
          <p:nvPr/>
        </p:nvSpPr>
        <p:spPr>
          <a:xfrm rot="11738950">
            <a:off x="8083154" y="2560638"/>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6" name=" 184"/>
          <p:cNvSpPr/>
          <p:nvPr/>
        </p:nvSpPr>
        <p:spPr>
          <a:xfrm>
            <a:off x="545306" y="1936750"/>
            <a:ext cx="702469" cy="936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fontAlgn="auto">
              <a:spcBef>
                <a:spcPts val="0"/>
              </a:spcBef>
              <a:spcAft>
                <a:spcPts val="0"/>
              </a:spcAft>
              <a:buFontTx/>
              <a:buNone/>
              <a:defRPr/>
            </a:pPr>
            <a:endParaRPr lang="zh-CN" altLang="en-US" sz="100" noProof="1">
              <a:solidFill>
                <a:srgbClr val="FFFFFF"/>
              </a:solidFill>
            </a:endParaRPr>
          </a:p>
        </p:txBody>
      </p:sp>
      <p:sp>
        <p:nvSpPr>
          <p:cNvPr id="4" name="标题 3"/>
          <p:cNvSpPr>
            <a:spLocks noGrp="1"/>
          </p:cNvSpPr>
          <p:nvPr>
            <p:ph type="ctrTitle"/>
          </p:nvPr>
        </p:nvSpPr>
        <p:spPr>
          <a:xfrm>
            <a:off x="2062094" y="2343802"/>
            <a:ext cx="5007429" cy="902363"/>
          </a:xfrm>
        </p:spPr>
        <p:txBody>
          <a:bodyPr anchor="b">
            <a:normAutofit/>
          </a:bodyPr>
          <a:lstStyle>
            <a:lvl1pPr algn="ctr">
              <a:defRPr sz="3600" b="1">
                <a:solidFill>
                  <a:schemeClr val="tx1">
                    <a:lumMod val="65000"/>
                    <a:lumOff val="35000"/>
                  </a:schemeClr>
                </a:solidFill>
              </a:defRPr>
            </a:lvl1pPr>
          </a:lstStyle>
          <a:p>
            <a:r>
              <a:rPr lang="zh-CN" altLang="en-US" noProof="1" smtClean="0"/>
              <a:t>单击此处编辑母版标题样式</a:t>
            </a:r>
            <a:endParaRPr lang="zh-CN" altLang="en-US" noProof="1"/>
          </a:p>
        </p:txBody>
      </p:sp>
      <p:sp>
        <p:nvSpPr>
          <p:cNvPr id="5" name="副标题 4"/>
          <p:cNvSpPr>
            <a:spLocks noGrp="1"/>
          </p:cNvSpPr>
          <p:nvPr>
            <p:ph type="subTitle" idx="1"/>
          </p:nvPr>
        </p:nvSpPr>
        <p:spPr>
          <a:xfrm>
            <a:off x="2062094" y="3294698"/>
            <a:ext cx="5007429" cy="590550"/>
          </a:xfrm>
        </p:spPr>
        <p:txBody>
          <a:bodyPr>
            <a:normAutofit/>
          </a:bodyPr>
          <a:lstStyle>
            <a:lvl1pPr marL="0" indent="0" algn="ctr">
              <a:buNone/>
              <a:defRPr sz="1500">
                <a:solidFill>
                  <a:schemeClr val="tx1">
                    <a:lumMod val="50000"/>
                    <a:lumOff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endParaRPr lang="zh-CN" altLang="en-US" noProof="1"/>
          </a:p>
        </p:txBody>
      </p:sp>
      <p:sp>
        <p:nvSpPr>
          <p:cNvPr id="17" name="日期占位符 3"/>
          <p:cNvSpPr>
            <a:spLocks noGrp="1"/>
          </p:cNvSpPr>
          <p:nvPr>
            <p:ph type="dt" sz="half" idx="10"/>
          </p:nvPr>
        </p:nvSpPr>
        <p:spPr/>
        <p:txBody>
          <a:bodyPr/>
          <a:lstStyle>
            <a:lvl1pPr>
              <a:defRPr/>
            </a:lvl1pPr>
          </a:lstStyle>
          <a:p>
            <a:pPr>
              <a:defRPr/>
            </a:pPr>
            <a:fld id="{8D7D9A98-2B42-4142-BB4A-011734DDEA85}" type="datetimeFigureOut">
              <a:rPr lang="zh-CN" altLang="en-US"/>
            </a:fld>
            <a:endParaRPr lang="zh-CN" altLang="en-US"/>
          </a:p>
        </p:txBody>
      </p:sp>
      <p:sp>
        <p:nvSpPr>
          <p:cNvPr id="18" name="页脚占位符 4"/>
          <p:cNvSpPr>
            <a:spLocks noGrp="1"/>
          </p:cNvSpPr>
          <p:nvPr>
            <p:ph type="ftr" sz="quarter" idx="11"/>
          </p:nvPr>
        </p:nvSpPr>
        <p:spPr/>
        <p:txBody>
          <a:bodyPr/>
          <a:lstStyle>
            <a:lvl1pPr>
              <a:defRPr/>
            </a:lvl1pPr>
          </a:lstStyle>
          <a:p>
            <a:pPr>
              <a:defRPr/>
            </a:pPr>
            <a:endParaRPr lang="zh-CN" altLang="en-US"/>
          </a:p>
        </p:txBody>
      </p:sp>
      <p:sp>
        <p:nvSpPr>
          <p:cNvPr id="19" name="灯片编号占位符 5"/>
          <p:cNvSpPr>
            <a:spLocks noGrp="1"/>
          </p:cNvSpPr>
          <p:nvPr>
            <p:ph type="sldNum" sz="quarter" idx="12"/>
          </p:nvPr>
        </p:nvSpPr>
        <p:spPr/>
        <p:txBody>
          <a:bodyPr/>
          <a:lstStyle>
            <a:lvl1pPr>
              <a:defRPr smtClean="0"/>
            </a:lvl1pPr>
          </a:lstStyle>
          <a:p>
            <a:pPr>
              <a:defRPr/>
            </a:pPr>
            <a:fld id="{A2A45CD9-59AE-47D5-A754-1A2E716032DF}" type="slidenum">
              <a:rPr lang="zh-CN" altLang="en-US"/>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lvl="0" eaLnBrk="1" hangingPunct="1"/>
            <a:endParaRPr lang="zh-CN" altLang="en-US" dirty="0">
              <a:latin typeface="DejaVu Sans" panose="020B0603030804020204" charset="2"/>
            </a:endParaRPr>
          </a:p>
        </p:txBody>
      </p:sp>
      <p:sp>
        <p:nvSpPr>
          <p:cNvPr id="3" name="页脚占位符 4"/>
          <p:cNvSpPr>
            <a:spLocks noGrp="1"/>
          </p:cNvSpPr>
          <p:nvPr>
            <p:ph type="ftr" sz="quarter" idx="11"/>
          </p:nvPr>
        </p:nvSpPr>
        <p:spPr/>
        <p:txBody>
          <a:bodyPr/>
          <a:lstStyle>
            <a:lvl1pPr>
              <a:defRPr/>
            </a:lvl1pPr>
          </a:lstStyle>
          <a:p>
            <a:pPr lvl="0" eaLnBrk="1" hangingPunct="1"/>
            <a:endParaRPr lang="zh-CN" altLang="en-US" dirty="0">
              <a:latin typeface="DejaVu Sans" panose="020B0603030804020204" charset="2"/>
            </a:endParaRPr>
          </a:p>
        </p:txBody>
      </p:sp>
      <p:sp>
        <p:nvSpPr>
          <p:cNvPr id="4" name="灯片编号占位符 5"/>
          <p:cNvSpPr>
            <a:spLocks noGrp="1"/>
          </p:cNvSpPr>
          <p:nvPr>
            <p:ph type="sldNum" sz="quarter" idx="12"/>
          </p:nvPr>
        </p:nvSpPr>
        <p:spPr/>
        <p:txBody>
          <a:bodyPr/>
          <a:lstStyle>
            <a:lvl1pPr>
              <a:defRPr/>
            </a:lvl1pPr>
          </a:lstStyle>
          <a:p>
            <a:pPr lvl="0" eaLnBrk="1" hangingPunct="1"/>
            <a:fld id="{9A0DB2DC-4C9A-4742-B13C-FB6460FD3503}" type="slidenum">
              <a:rPr lang="zh-CN" altLang="en-US" dirty="0">
                <a:latin typeface="DejaVu Sans" panose="020B0603030804020204" charset="2"/>
              </a:rPr>
            </a:fld>
            <a:endParaRPr lang="zh-CN" altLang="en-US" dirty="0">
              <a:latin typeface="DejaVu Sans" panose="020B0603030804020204" charset="2"/>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4"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5"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6"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7"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8"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 name="竖排标题 1"/>
          <p:cNvSpPr>
            <a:spLocks noGrp="1"/>
          </p:cNvSpPr>
          <p:nvPr>
            <p:ph type="title" orient="vert"/>
          </p:nvPr>
        </p:nvSpPr>
        <p:spPr>
          <a:xfrm>
            <a:off x="7368363" y="365125"/>
            <a:ext cx="1146987" cy="5811838"/>
          </a:xfrm>
        </p:spPr>
        <p:txBody>
          <a:bodyPr vert="eaVert">
            <a:normAutofit/>
          </a:bodyPr>
          <a:lstStyle>
            <a:lvl1pPr>
              <a:defRPr sz="2700"/>
            </a:lvl1p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28650" y="365125"/>
            <a:ext cx="6659969" cy="5811838"/>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0" name="日期占位符 3"/>
          <p:cNvSpPr>
            <a:spLocks noGrp="1"/>
          </p:cNvSpPr>
          <p:nvPr>
            <p:ph type="dt" sz="half" idx="10"/>
          </p:nvPr>
        </p:nvSpPr>
        <p:spPr/>
        <p:txBody>
          <a:bodyPr/>
          <a:lstStyle>
            <a:lvl1pPr>
              <a:defRPr/>
            </a:lvl1pPr>
          </a:lstStyle>
          <a:p>
            <a:pPr lvl="0" eaLnBrk="1" hangingPunct="1"/>
            <a:endParaRPr lang="zh-CN" altLang="en-US" dirty="0">
              <a:latin typeface="DejaVu Sans" panose="020B0603030804020204" charset="2"/>
            </a:endParaRPr>
          </a:p>
        </p:txBody>
      </p:sp>
      <p:sp>
        <p:nvSpPr>
          <p:cNvPr id="11" name="页脚占位符 4"/>
          <p:cNvSpPr>
            <a:spLocks noGrp="1"/>
          </p:cNvSpPr>
          <p:nvPr>
            <p:ph type="ftr" sz="quarter" idx="11"/>
          </p:nvPr>
        </p:nvSpPr>
        <p:spPr/>
        <p:txBody>
          <a:bodyPr/>
          <a:lstStyle>
            <a:lvl1pPr>
              <a:defRPr/>
            </a:lvl1pPr>
          </a:lstStyle>
          <a:p>
            <a:pPr lvl="0" eaLnBrk="1" hangingPunct="1"/>
            <a:endParaRPr lang="zh-CN" altLang="en-US" dirty="0">
              <a:latin typeface="DejaVu Sans" panose="020B0603030804020204" charset="2"/>
            </a:endParaRPr>
          </a:p>
        </p:txBody>
      </p:sp>
      <p:sp>
        <p:nvSpPr>
          <p:cNvPr id="12" name="灯片编号占位符 5"/>
          <p:cNvSpPr>
            <a:spLocks noGrp="1"/>
          </p:cNvSpPr>
          <p:nvPr>
            <p:ph type="sldNum" sz="quarter" idx="12"/>
          </p:nvPr>
        </p:nvSpPr>
        <p:spPr/>
        <p:txBody>
          <a:bodyPr/>
          <a:lstStyle>
            <a:lvl1pPr>
              <a:defRPr smtClean="0"/>
            </a:lvl1pPr>
          </a:lstStyle>
          <a:p>
            <a:pPr lvl="0" eaLnBrk="1" hangingPunct="1"/>
            <a:fld id="{9A0DB2DC-4C9A-4742-B13C-FB6460FD3503}" type="slidenum">
              <a:rPr lang="zh-CN" altLang="en-US" dirty="0">
                <a:latin typeface="DejaVu Sans" panose="020B0603030804020204" charset="2"/>
              </a:rPr>
            </a:fld>
            <a:endParaRPr lang="zh-CN" altLang="en-US" dirty="0">
              <a:latin typeface="DejaVu Sans" panose="020B0603030804020204" charset="2"/>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628650" y="551543"/>
            <a:ext cx="7886700" cy="555897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3" name="日期占位符 3"/>
          <p:cNvSpPr>
            <a:spLocks noGrp="1"/>
          </p:cNvSpPr>
          <p:nvPr>
            <p:ph type="dt" sz="half" idx="14"/>
          </p:nvPr>
        </p:nvSpPr>
        <p:spPr/>
        <p:txBody>
          <a:bodyPr/>
          <a:lstStyle>
            <a:lvl1pPr>
              <a:defRPr/>
            </a:lvl1pPr>
          </a:lstStyle>
          <a:p>
            <a:pPr>
              <a:defRPr/>
            </a:pPr>
            <a:fld id="{0E6E2E96-C60E-4F69-BCF4-F5D4C5406623}" type="datetimeFigureOut">
              <a:rPr lang="zh-CN" altLang="en-US"/>
            </a:fld>
            <a:endParaRPr lang="zh-CN" altLang="en-US"/>
          </a:p>
        </p:txBody>
      </p:sp>
      <p:sp>
        <p:nvSpPr>
          <p:cNvPr id="4" name="页脚占位符 4"/>
          <p:cNvSpPr>
            <a:spLocks noGrp="1"/>
          </p:cNvSpPr>
          <p:nvPr>
            <p:ph type="ftr" sz="quarter" idx="15"/>
          </p:nvPr>
        </p:nvSpPr>
        <p:spPr/>
        <p:txBody>
          <a:bodyPr/>
          <a:lstStyle>
            <a:lvl1pPr>
              <a:defRPr/>
            </a:lvl1pPr>
          </a:lstStyle>
          <a:p>
            <a:pPr>
              <a:defRPr/>
            </a:pPr>
            <a:endParaRPr lang="zh-CN" altLang="en-US"/>
          </a:p>
        </p:txBody>
      </p:sp>
      <p:sp>
        <p:nvSpPr>
          <p:cNvPr id="5" name="灯片编号占位符 5"/>
          <p:cNvSpPr>
            <a:spLocks noGrp="1"/>
          </p:cNvSpPr>
          <p:nvPr>
            <p:ph type="sldNum" sz="quarter" idx="16"/>
          </p:nvPr>
        </p:nvSpPr>
        <p:spPr/>
        <p:txBody>
          <a:bodyPr/>
          <a:lstStyle>
            <a:lvl1pPr>
              <a:defRPr/>
            </a:lvl1pPr>
          </a:lstStyle>
          <a:p>
            <a:pPr>
              <a:defRPr/>
            </a:pPr>
            <a:fld id="{EC3F97D2-4F19-4603-B90D-F56C4F57E54B}" type="slidenum">
              <a:rPr lang="zh-CN" altLang="en-US"/>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5"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6"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7"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8"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7" name="标题 16"/>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8" name="内容占位符 17"/>
          <p:cNvSpPr>
            <a:spLocks noGrp="1"/>
          </p:cNvSpPr>
          <p:nvPr>
            <p:ph idx="1"/>
          </p:nvPr>
        </p:nvSpPr>
        <p:spPr>
          <a:xfrm>
            <a:off x="657660" y="1716563"/>
            <a:ext cx="7886700" cy="4351338"/>
          </a:xfrm>
        </p:spPr>
        <p:txBody>
          <a:bodyPr>
            <a:normAutofit/>
          </a:bodyPr>
          <a:lstStyle>
            <a:lvl1pPr>
              <a:defRPr sz="1800">
                <a:solidFill>
                  <a:schemeClr val="tx1">
                    <a:lumMod val="50000"/>
                    <a:lumOff val="50000"/>
                  </a:schemeClr>
                </a:solidFill>
              </a:defRPr>
            </a:lvl1pPr>
            <a:lvl2pPr>
              <a:defRPr sz="1500">
                <a:solidFill>
                  <a:schemeClr val="tx1">
                    <a:lumMod val="50000"/>
                    <a:lumOff val="50000"/>
                  </a:schemeClr>
                </a:solidFill>
              </a:defRPr>
            </a:lvl2pPr>
            <a:lvl3pPr>
              <a:defRPr sz="1350">
                <a:solidFill>
                  <a:schemeClr val="tx1">
                    <a:lumMod val="50000"/>
                    <a:lumOff val="50000"/>
                  </a:schemeClr>
                </a:solidFill>
              </a:defRPr>
            </a:lvl3pPr>
            <a:lvl4pPr>
              <a:defRPr sz="1350">
                <a:solidFill>
                  <a:schemeClr val="tx1">
                    <a:lumMod val="50000"/>
                    <a:lumOff val="50000"/>
                  </a:schemeClr>
                </a:solidFill>
              </a:defRPr>
            </a:lvl4pPr>
            <a:lvl5pPr>
              <a:defRPr sz="1350">
                <a:solidFill>
                  <a:schemeClr val="tx1">
                    <a:lumMod val="50000"/>
                    <a:lumOff val="50000"/>
                  </a:schemeClr>
                </a:solidFill>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0" name="日期占位符 3"/>
          <p:cNvSpPr>
            <a:spLocks noGrp="1"/>
          </p:cNvSpPr>
          <p:nvPr>
            <p:ph type="dt" sz="half" idx="10"/>
          </p:nvPr>
        </p:nvSpPr>
        <p:spPr/>
        <p:txBody>
          <a:bodyPr/>
          <a:lstStyle>
            <a:lvl1pPr>
              <a:defRPr smtClean="0"/>
            </a:lvl1pPr>
          </a:lstStyle>
          <a:p>
            <a:pPr>
              <a:defRPr/>
            </a:pPr>
            <a:fld id="{130C0B74-A019-4836-B5B5-59DC98D9D112}" type="datetimeFigureOut">
              <a:rPr lang="zh-CN" altLang="en-US"/>
            </a:fld>
            <a:endParaRPr lang="zh-CN" altLang="en-US"/>
          </a:p>
        </p:txBody>
      </p:sp>
      <p:sp>
        <p:nvSpPr>
          <p:cNvPr id="11" name="页脚占位符 4"/>
          <p:cNvSpPr>
            <a:spLocks noGrp="1"/>
          </p:cNvSpPr>
          <p:nvPr>
            <p:ph type="ftr" sz="quarter" idx="11"/>
          </p:nvPr>
        </p:nvSpPr>
        <p:spPr/>
        <p:txBody>
          <a:bodyPr/>
          <a:lstStyle>
            <a:lvl1pPr>
              <a:defRPr/>
            </a:lvl1pPr>
          </a:lstStyle>
          <a:p>
            <a:pPr>
              <a:defRPr/>
            </a:pPr>
            <a:endParaRPr lang="zh-CN" altLang="en-US"/>
          </a:p>
        </p:txBody>
      </p:sp>
      <p:sp>
        <p:nvSpPr>
          <p:cNvPr id="12" name="灯片编号占位符 5"/>
          <p:cNvSpPr>
            <a:spLocks noGrp="1"/>
          </p:cNvSpPr>
          <p:nvPr>
            <p:ph type="sldNum" sz="quarter" idx="12"/>
          </p:nvPr>
        </p:nvSpPr>
        <p:spPr/>
        <p:txBody>
          <a:bodyPr/>
          <a:lstStyle>
            <a:lvl1pPr>
              <a:defRPr/>
            </a:lvl1pPr>
          </a:lstStyle>
          <a:p>
            <a:pPr>
              <a:defRPr/>
            </a:pPr>
            <a:fld id="{B63E9ABB-008D-4A49-98AB-65CBC48B6E09}" type="slidenum">
              <a:rPr lang="zh-CN" altLang="en-US"/>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图片和文字">
    <p:spTree>
      <p:nvGrpSpPr>
        <p:cNvPr id="1" name=""/>
        <p:cNvGrpSpPr/>
        <p:nvPr/>
      </p:nvGrpSpPr>
      <p:grpSpPr>
        <a:xfrm>
          <a:off x="0" y="0"/>
          <a:ext cx="0" cy="0"/>
          <a:chOff x="0" y="0"/>
          <a:chExt cx="0" cy="0"/>
        </a:xfrm>
      </p:grpSpPr>
      <p:sp>
        <p:nvSpPr>
          <p:cNvPr id="7"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8"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0"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1"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2"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7" name="图片占位符 16"/>
          <p:cNvSpPr>
            <a:spLocks noGrp="1"/>
          </p:cNvSpPr>
          <p:nvPr>
            <p:ph type="pic" sz="quarter" idx="14"/>
          </p:nvPr>
        </p:nvSpPr>
        <p:spPr>
          <a:xfrm>
            <a:off x="584876" y="1685925"/>
            <a:ext cx="3384947" cy="3910013"/>
          </a:xfrm>
        </p:spPr>
        <p:txBody>
          <a:bodyPr/>
          <a:lstStyle/>
          <a:p>
            <a:pPr lvl="0"/>
            <a:endParaRPr lang="zh-CN" altLang="en-US" noProof="1"/>
          </a:p>
        </p:txBody>
      </p:sp>
      <p:sp>
        <p:nvSpPr>
          <p:cNvPr id="19" name="文本占位符 18"/>
          <p:cNvSpPr>
            <a:spLocks noGrp="1"/>
          </p:cNvSpPr>
          <p:nvPr>
            <p:ph type="body" sz="quarter" idx="15"/>
          </p:nvPr>
        </p:nvSpPr>
        <p:spPr>
          <a:xfrm>
            <a:off x="4745831" y="2717800"/>
            <a:ext cx="3769519" cy="2878138"/>
          </a:xfrm>
        </p:spPr>
        <p:txBody>
          <a:bodyPr/>
          <a:lstStyle>
            <a:lvl1pPr marL="0" indent="0">
              <a:buNone/>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zh-CN" altLang="en-US" noProof="1" smtClean="0"/>
              <a:t>单击此处编辑母版文本样式</a:t>
            </a:r>
            <a:endParaRPr lang="zh-CN" altLang="en-US" noProof="1" smtClean="0"/>
          </a:p>
        </p:txBody>
      </p:sp>
      <p:sp>
        <p:nvSpPr>
          <p:cNvPr id="21" name="文本占位符 20"/>
          <p:cNvSpPr>
            <a:spLocks noGrp="1"/>
          </p:cNvSpPr>
          <p:nvPr>
            <p:ph type="body" sz="quarter" idx="16"/>
          </p:nvPr>
        </p:nvSpPr>
        <p:spPr>
          <a:xfrm>
            <a:off x="4745831" y="1685925"/>
            <a:ext cx="3769519" cy="515938"/>
          </a:xfrm>
        </p:spPr>
        <p:txBody>
          <a:bodyPr>
            <a:noAutofit/>
          </a:bodyPr>
          <a:lstStyle>
            <a:lvl1pPr marL="0" indent="0">
              <a:buNone/>
              <a:defRPr sz="1500">
                <a:solidFill>
                  <a:schemeClr val="tx1">
                    <a:lumMod val="65000"/>
                    <a:lumOff val="35000"/>
                  </a:schemeClr>
                </a:solidFill>
              </a:defRPr>
            </a:lvl1pPr>
            <a:lvl2pPr>
              <a:defRPr sz="1500">
                <a:solidFill>
                  <a:schemeClr val="tx1">
                    <a:lumMod val="65000"/>
                    <a:lumOff val="35000"/>
                  </a:schemeClr>
                </a:solidFill>
              </a:defRPr>
            </a:lvl2pPr>
            <a:lvl3pPr>
              <a:defRPr sz="1500">
                <a:solidFill>
                  <a:schemeClr val="tx1">
                    <a:lumMod val="65000"/>
                    <a:lumOff val="35000"/>
                  </a:schemeClr>
                </a:solidFill>
              </a:defRPr>
            </a:lvl3pPr>
            <a:lvl4pPr>
              <a:defRPr sz="1500">
                <a:solidFill>
                  <a:schemeClr val="tx1">
                    <a:lumMod val="65000"/>
                    <a:lumOff val="35000"/>
                  </a:schemeClr>
                </a:solidFill>
              </a:defRPr>
            </a:lvl4pPr>
            <a:lvl5pPr>
              <a:defRPr sz="1500">
                <a:solidFill>
                  <a:schemeClr val="tx1">
                    <a:lumMod val="65000"/>
                    <a:lumOff val="35000"/>
                  </a:schemeClr>
                </a:solidFill>
              </a:defRPr>
            </a:lvl5pPr>
          </a:lstStyle>
          <a:p>
            <a:pPr lvl="0"/>
            <a:r>
              <a:rPr lang="zh-CN" altLang="en-US" noProof="1" smtClean="0"/>
              <a:t>单击此处编辑母版文本样式</a:t>
            </a:r>
            <a:endParaRPr lang="zh-CN" altLang="en-US" noProof="1" smtClean="0"/>
          </a:p>
        </p:txBody>
      </p:sp>
      <p:sp>
        <p:nvSpPr>
          <p:cNvPr id="3" name="标题 2"/>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3" name="文本占位符 12"/>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4" name="日期占位符 3"/>
          <p:cNvSpPr>
            <a:spLocks noGrp="1"/>
          </p:cNvSpPr>
          <p:nvPr>
            <p:ph type="dt" sz="half" idx="17"/>
          </p:nvPr>
        </p:nvSpPr>
        <p:spPr/>
        <p:txBody>
          <a:bodyPr/>
          <a:lstStyle>
            <a:lvl1pPr>
              <a:defRPr/>
            </a:lvl1pPr>
          </a:lstStyle>
          <a:p>
            <a:pPr>
              <a:defRPr/>
            </a:pPr>
            <a:endParaRPr lang="zh-CN" altLang="en-US"/>
          </a:p>
        </p:txBody>
      </p:sp>
      <p:sp>
        <p:nvSpPr>
          <p:cNvPr id="15" name="页脚占位符 4"/>
          <p:cNvSpPr>
            <a:spLocks noGrp="1"/>
          </p:cNvSpPr>
          <p:nvPr>
            <p:ph type="ftr" sz="quarter" idx="18"/>
          </p:nvPr>
        </p:nvSpPr>
        <p:spPr/>
        <p:txBody>
          <a:bodyPr/>
          <a:lstStyle>
            <a:lvl1pPr>
              <a:defRPr/>
            </a:lvl1pPr>
          </a:lstStyle>
          <a:p>
            <a:pPr>
              <a:defRPr/>
            </a:pPr>
            <a:endParaRPr lang="zh-CN" altLang="en-US"/>
          </a:p>
        </p:txBody>
      </p:sp>
      <p:sp>
        <p:nvSpPr>
          <p:cNvPr id="16" name="灯片编号占位符 5"/>
          <p:cNvSpPr>
            <a:spLocks noGrp="1"/>
          </p:cNvSpPr>
          <p:nvPr>
            <p:ph type="sldNum" sz="quarter" idx="19"/>
          </p:nvPr>
        </p:nvSpPr>
        <p:spPr/>
        <p:txBody>
          <a:bodyPr/>
          <a:lstStyle>
            <a:lvl1pPr>
              <a:defRPr smtClean="0"/>
            </a:lvl1pPr>
          </a:lstStyle>
          <a:p>
            <a:pPr>
              <a:defRPr/>
            </a:pPr>
            <a:fld id="{E3818900-26F5-49F5-9D46-8CDDC5A6EF31}" type="slidenum">
              <a:rPr lang="zh-CN" altLang="en-US"/>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椭圆 3"/>
          <p:cNvSpPr/>
          <p:nvPr/>
        </p:nvSpPr>
        <p:spPr>
          <a:xfrm>
            <a:off x="1056085" y="2114550"/>
            <a:ext cx="2010965" cy="2681288"/>
          </a:xfrm>
          <a:prstGeom prst="ellipse">
            <a:avLst/>
          </a:pr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sym typeface="+mn-ea"/>
            </a:endParaRPr>
          </a:p>
        </p:txBody>
      </p:sp>
      <p:sp>
        <p:nvSpPr>
          <p:cNvPr id="5" name="椭圆 7"/>
          <p:cNvSpPr/>
          <p:nvPr/>
        </p:nvSpPr>
        <p:spPr>
          <a:xfrm>
            <a:off x="1181100" y="2266950"/>
            <a:ext cx="1783556" cy="2376488"/>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cxnSp>
        <p:nvCxnSpPr>
          <p:cNvPr id="6" name="直接连接符 5"/>
          <p:cNvCxnSpPr/>
          <p:nvPr/>
        </p:nvCxnSpPr>
        <p:spPr>
          <a:xfrm>
            <a:off x="3571875" y="3602038"/>
            <a:ext cx="3711179"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7352110" y="3541713"/>
            <a:ext cx="86915" cy="1158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sp>
        <p:nvSpPr>
          <p:cNvPr id="8" name="椭圆 7"/>
          <p:cNvSpPr/>
          <p:nvPr/>
        </p:nvSpPr>
        <p:spPr>
          <a:xfrm>
            <a:off x="7724775" y="3541713"/>
            <a:ext cx="86916" cy="1158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sp>
        <p:nvSpPr>
          <p:cNvPr id="9" name="椭圆 8"/>
          <p:cNvSpPr/>
          <p:nvPr/>
        </p:nvSpPr>
        <p:spPr>
          <a:xfrm>
            <a:off x="7475935" y="3541713"/>
            <a:ext cx="86915" cy="1158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sp>
        <p:nvSpPr>
          <p:cNvPr id="10" name="椭圆 9"/>
          <p:cNvSpPr/>
          <p:nvPr/>
        </p:nvSpPr>
        <p:spPr>
          <a:xfrm>
            <a:off x="7600950" y="3541713"/>
            <a:ext cx="86916" cy="1158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sp>
        <p:nvSpPr>
          <p:cNvPr id="11" name="KSO_Shape"/>
          <p:cNvSpPr/>
          <p:nvPr/>
        </p:nvSpPr>
        <p:spPr>
          <a:xfrm rot="237355">
            <a:off x="2078831" y="2308225"/>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2" name="KSO_Shape"/>
          <p:cNvSpPr/>
          <p:nvPr/>
        </p:nvSpPr>
        <p:spPr>
          <a:xfrm rot="1275228">
            <a:off x="2252663" y="2360613"/>
            <a:ext cx="145256"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3" name="KSO_Shape"/>
          <p:cNvSpPr/>
          <p:nvPr/>
        </p:nvSpPr>
        <p:spPr>
          <a:xfrm rot="2175228">
            <a:off x="2407444" y="2478088"/>
            <a:ext cx="145256"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4" name="KSO_Shape"/>
          <p:cNvSpPr/>
          <p:nvPr/>
        </p:nvSpPr>
        <p:spPr>
          <a:xfrm rot="3075228">
            <a:off x="2522339" y="2640806"/>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5" name="KSO_Shape"/>
          <p:cNvSpPr/>
          <p:nvPr/>
        </p:nvSpPr>
        <p:spPr>
          <a:xfrm rot="298659" flipH="1" flipV="1">
            <a:off x="1852613" y="4416425"/>
            <a:ext cx="145256"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6" name="KSO_Shape"/>
          <p:cNvSpPr/>
          <p:nvPr/>
        </p:nvSpPr>
        <p:spPr>
          <a:xfrm rot="1336532" flipH="1" flipV="1">
            <a:off x="1682354" y="4365625"/>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7" name="KSO_Shape"/>
          <p:cNvSpPr/>
          <p:nvPr/>
        </p:nvSpPr>
        <p:spPr>
          <a:xfrm rot="2236532" flipH="1" flipV="1">
            <a:off x="1529954" y="4243388"/>
            <a:ext cx="145256"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8" name="KSO_Shape"/>
          <p:cNvSpPr/>
          <p:nvPr/>
        </p:nvSpPr>
        <p:spPr>
          <a:xfrm rot="3136532" flipH="1" flipV="1">
            <a:off x="1417439" y="4079081"/>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2" name="标题 1"/>
          <p:cNvSpPr>
            <a:spLocks noGrp="1"/>
          </p:cNvSpPr>
          <p:nvPr>
            <p:ph type="title"/>
          </p:nvPr>
        </p:nvSpPr>
        <p:spPr>
          <a:xfrm>
            <a:off x="3548063" y="2895613"/>
            <a:ext cx="3734753" cy="564898"/>
          </a:xfrm>
        </p:spPr>
        <p:txBody>
          <a:bodyPr anchor="b">
            <a:normAutofit/>
          </a:bodyPr>
          <a:lstStyle>
            <a:lvl1pPr>
              <a:defRPr sz="2100" b="1">
                <a:solidFill>
                  <a:schemeClr val="tx1">
                    <a:lumMod val="65000"/>
                    <a:lumOff val="35000"/>
                  </a:schemeClr>
                </a:solidFill>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3548063" y="3753579"/>
            <a:ext cx="3734753" cy="581108"/>
          </a:xfrm>
        </p:spPr>
        <p:txBody>
          <a:bodyPr>
            <a:normAutofit/>
          </a:bodyPr>
          <a:lstStyle>
            <a:lvl1pPr marL="0" indent="0">
              <a:buNone/>
              <a:defRPr sz="105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endParaRPr lang="zh-CN" altLang="en-US" noProof="1"/>
          </a:p>
        </p:txBody>
      </p:sp>
      <p:sp>
        <p:nvSpPr>
          <p:cNvPr id="19" name="日期占位符 3"/>
          <p:cNvSpPr>
            <a:spLocks noGrp="1"/>
          </p:cNvSpPr>
          <p:nvPr>
            <p:ph type="dt" sz="half" idx="10"/>
          </p:nvPr>
        </p:nvSpPr>
        <p:spPr/>
        <p:txBody>
          <a:bodyPr/>
          <a:lstStyle>
            <a:lvl1pPr>
              <a:defRPr/>
            </a:lvl1pPr>
          </a:lstStyle>
          <a:p>
            <a:pPr>
              <a:defRPr/>
            </a:pPr>
            <a:endParaRPr lang="zh-CN" altLang="en-US"/>
          </a:p>
        </p:txBody>
      </p:sp>
      <p:sp>
        <p:nvSpPr>
          <p:cNvPr id="20" name="页脚占位符 4"/>
          <p:cNvSpPr>
            <a:spLocks noGrp="1"/>
          </p:cNvSpPr>
          <p:nvPr>
            <p:ph type="ftr" sz="quarter" idx="11"/>
          </p:nvPr>
        </p:nvSpPr>
        <p:spPr/>
        <p:txBody>
          <a:bodyPr/>
          <a:lstStyle>
            <a:lvl1pPr>
              <a:defRPr/>
            </a:lvl1pPr>
          </a:lstStyle>
          <a:p>
            <a:pPr>
              <a:defRPr/>
            </a:pPr>
            <a:endParaRPr lang="zh-CN" altLang="en-US"/>
          </a:p>
        </p:txBody>
      </p:sp>
      <p:sp>
        <p:nvSpPr>
          <p:cNvPr id="21" name="灯片编号占位符 5"/>
          <p:cNvSpPr>
            <a:spLocks noGrp="1"/>
          </p:cNvSpPr>
          <p:nvPr>
            <p:ph type="sldNum" sz="quarter" idx="12"/>
          </p:nvPr>
        </p:nvSpPr>
        <p:spPr/>
        <p:txBody>
          <a:bodyPr/>
          <a:lstStyle>
            <a:lvl1pPr>
              <a:defRPr smtClean="0"/>
            </a:lvl1pPr>
          </a:lstStyle>
          <a:p>
            <a:pPr>
              <a:defRPr/>
            </a:pPr>
            <a:fld id="{020852B7-6EB6-4264-96AC-1D8C7F1C3B05}" type="slidenum">
              <a:rPr lang="zh-CN" altLang="en-US"/>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横排四项">
    <p:spTree>
      <p:nvGrpSpPr>
        <p:cNvPr id="1" name=""/>
        <p:cNvGrpSpPr/>
        <p:nvPr/>
      </p:nvGrpSpPr>
      <p:grpSpPr>
        <a:xfrm>
          <a:off x="0" y="0"/>
          <a:ext cx="0" cy="0"/>
          <a:chOff x="0" y="0"/>
          <a:chExt cx="0" cy="0"/>
        </a:xfrm>
      </p:grpSpPr>
      <p:sp>
        <p:nvSpPr>
          <p:cNvPr id="17"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18"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19"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0"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1"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2"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3" name="椭圆 22"/>
          <p:cNvSpPr/>
          <p:nvPr>
            <p:custDataLst>
              <p:tags r:id="rId8"/>
            </p:custDataLst>
          </p:nvPr>
        </p:nvSpPr>
        <p:spPr>
          <a:xfrm>
            <a:off x="7140179" y="3194050"/>
            <a:ext cx="311944" cy="4159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solidFill>
                <a:schemeClr val="tx1"/>
              </a:solidFill>
              <a:latin typeface="黑体" panose="02010609060101010101" pitchFamily="49" charset="-122"/>
              <a:ea typeface="黑体" panose="02010609060101010101" pitchFamily="49" charset="-122"/>
              <a:sym typeface="+mn-lt"/>
            </a:endParaRPr>
          </a:p>
        </p:txBody>
      </p:sp>
      <p:sp>
        <p:nvSpPr>
          <p:cNvPr id="24" name="椭圆 23"/>
          <p:cNvSpPr/>
          <p:nvPr>
            <p:custDataLst>
              <p:tags r:id="rId9"/>
            </p:custDataLst>
          </p:nvPr>
        </p:nvSpPr>
        <p:spPr>
          <a:xfrm>
            <a:off x="1620441" y="3157538"/>
            <a:ext cx="311944" cy="4159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solidFill>
                <a:schemeClr val="tx1"/>
              </a:solidFill>
              <a:latin typeface="黑体" panose="02010609060101010101" pitchFamily="49" charset="-122"/>
              <a:ea typeface="黑体" panose="02010609060101010101" pitchFamily="49" charset="-122"/>
              <a:sym typeface="+mn-lt"/>
            </a:endParaRPr>
          </a:p>
        </p:txBody>
      </p:sp>
      <p:sp>
        <p:nvSpPr>
          <p:cNvPr id="46" name="文本占位符 45"/>
          <p:cNvSpPr>
            <a:spLocks noGrp="1"/>
          </p:cNvSpPr>
          <p:nvPr>
            <p:ph type="body" sz="quarter" idx="14"/>
          </p:nvPr>
        </p:nvSpPr>
        <p:spPr>
          <a:xfrm>
            <a:off x="1339454" y="1727200"/>
            <a:ext cx="6457950" cy="592138"/>
          </a:xfrm>
        </p:spPr>
        <p:txBody>
          <a:bodyPr>
            <a:normAutofit/>
          </a:bodyPr>
          <a:lstStyle>
            <a:lvl1pPr marL="0" indent="0" algn="ctr">
              <a:buNone/>
              <a:defRPr sz="1800">
                <a:solidFill>
                  <a:schemeClr val="tx1">
                    <a:lumMod val="65000"/>
                    <a:lumOff val="35000"/>
                  </a:schemeClr>
                </a:solidFill>
              </a:defRPr>
            </a:lvl1pPr>
          </a:lstStyle>
          <a:p>
            <a:pPr lvl="0"/>
            <a:endParaRPr lang="zh-CN" altLang="en-US" noProof="1" smtClean="0"/>
          </a:p>
        </p:txBody>
      </p:sp>
      <p:sp>
        <p:nvSpPr>
          <p:cNvPr id="48" name="图片占位符 47"/>
          <p:cNvSpPr>
            <a:spLocks noGrp="1"/>
          </p:cNvSpPr>
          <p:nvPr>
            <p:ph type="pic" sz="quarter" idx="15"/>
          </p:nvPr>
        </p:nvSpPr>
        <p:spPr>
          <a:xfrm>
            <a:off x="1029851" y="2541905"/>
            <a:ext cx="1489035" cy="2024380"/>
          </a:xfrm>
        </p:spPr>
        <p:txBody>
          <a:bodyPr/>
          <a:lstStyle/>
          <a:p>
            <a:pPr lvl="0"/>
            <a:endParaRPr lang="zh-CN" altLang="en-US" noProof="1"/>
          </a:p>
        </p:txBody>
      </p:sp>
      <p:sp>
        <p:nvSpPr>
          <p:cNvPr id="49" name="图片占位符 47"/>
          <p:cNvSpPr>
            <a:spLocks noGrp="1"/>
          </p:cNvSpPr>
          <p:nvPr>
            <p:ph type="pic" sz="quarter" idx="16"/>
          </p:nvPr>
        </p:nvSpPr>
        <p:spPr>
          <a:xfrm>
            <a:off x="2847598" y="2541905"/>
            <a:ext cx="1489035" cy="2024380"/>
          </a:xfrm>
        </p:spPr>
        <p:txBody>
          <a:bodyPr/>
          <a:lstStyle/>
          <a:p>
            <a:pPr lvl="0"/>
            <a:endParaRPr lang="zh-CN" altLang="en-US" noProof="1"/>
          </a:p>
        </p:txBody>
      </p:sp>
      <p:sp>
        <p:nvSpPr>
          <p:cNvPr id="50" name="图片占位符 47"/>
          <p:cNvSpPr>
            <a:spLocks noGrp="1"/>
          </p:cNvSpPr>
          <p:nvPr>
            <p:ph type="pic" sz="quarter" idx="17"/>
          </p:nvPr>
        </p:nvSpPr>
        <p:spPr>
          <a:xfrm>
            <a:off x="4661773" y="2541905"/>
            <a:ext cx="1489035" cy="2024380"/>
          </a:xfrm>
        </p:spPr>
        <p:txBody>
          <a:bodyPr/>
          <a:lstStyle/>
          <a:p>
            <a:pPr lvl="0"/>
            <a:endParaRPr lang="zh-CN" altLang="en-US" noProof="1"/>
          </a:p>
        </p:txBody>
      </p:sp>
      <p:sp>
        <p:nvSpPr>
          <p:cNvPr id="51" name="图片占位符 47"/>
          <p:cNvSpPr>
            <a:spLocks noGrp="1"/>
          </p:cNvSpPr>
          <p:nvPr>
            <p:ph type="pic" sz="quarter" idx="18"/>
          </p:nvPr>
        </p:nvSpPr>
        <p:spPr>
          <a:xfrm>
            <a:off x="6475948" y="2541905"/>
            <a:ext cx="1489035" cy="2024380"/>
          </a:xfrm>
        </p:spPr>
        <p:txBody>
          <a:bodyPr/>
          <a:lstStyle/>
          <a:p>
            <a:pPr lvl="0"/>
            <a:endParaRPr lang="zh-CN" altLang="en-US" noProof="1"/>
          </a:p>
        </p:txBody>
      </p:sp>
      <p:sp>
        <p:nvSpPr>
          <p:cNvPr id="53" name="文本占位符 52"/>
          <p:cNvSpPr>
            <a:spLocks noGrp="1"/>
          </p:cNvSpPr>
          <p:nvPr>
            <p:ph type="body" sz="quarter" idx="19"/>
          </p:nvPr>
        </p:nvSpPr>
        <p:spPr>
          <a:xfrm>
            <a:off x="971312"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4" name="文本占位符 52"/>
          <p:cNvSpPr>
            <a:spLocks noGrp="1"/>
          </p:cNvSpPr>
          <p:nvPr>
            <p:ph type="body" sz="quarter" idx="20"/>
          </p:nvPr>
        </p:nvSpPr>
        <p:spPr>
          <a:xfrm>
            <a:off x="2790229"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5" name="文本占位符 52"/>
          <p:cNvSpPr>
            <a:spLocks noGrp="1"/>
          </p:cNvSpPr>
          <p:nvPr>
            <p:ph type="body" sz="quarter" idx="21"/>
          </p:nvPr>
        </p:nvSpPr>
        <p:spPr>
          <a:xfrm>
            <a:off x="4604404"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6" name="文本占位符 52"/>
          <p:cNvSpPr>
            <a:spLocks noGrp="1"/>
          </p:cNvSpPr>
          <p:nvPr>
            <p:ph type="body" sz="quarter" idx="22"/>
          </p:nvPr>
        </p:nvSpPr>
        <p:spPr>
          <a:xfrm>
            <a:off x="6418579"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8" name="文本占位符 57"/>
          <p:cNvSpPr>
            <a:spLocks noGrp="1"/>
          </p:cNvSpPr>
          <p:nvPr>
            <p:ph type="body" sz="quarter" idx="23"/>
          </p:nvPr>
        </p:nvSpPr>
        <p:spPr>
          <a:xfrm>
            <a:off x="971311" y="5062538"/>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59" name="文本占位符 57"/>
          <p:cNvSpPr>
            <a:spLocks noGrp="1"/>
          </p:cNvSpPr>
          <p:nvPr>
            <p:ph type="body" sz="quarter" idx="24"/>
          </p:nvPr>
        </p:nvSpPr>
        <p:spPr>
          <a:xfrm>
            <a:off x="2790229" y="5062538"/>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60" name="文本占位符 57"/>
          <p:cNvSpPr>
            <a:spLocks noGrp="1"/>
          </p:cNvSpPr>
          <p:nvPr>
            <p:ph type="body" sz="quarter" idx="25"/>
          </p:nvPr>
        </p:nvSpPr>
        <p:spPr>
          <a:xfrm>
            <a:off x="4604404" y="5062538"/>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61" name="文本占位符 57"/>
          <p:cNvSpPr>
            <a:spLocks noGrp="1"/>
          </p:cNvSpPr>
          <p:nvPr>
            <p:ph type="body" sz="quarter" idx="26"/>
          </p:nvPr>
        </p:nvSpPr>
        <p:spPr>
          <a:xfrm>
            <a:off x="6418579" y="5045075"/>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3" name="标题 2"/>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3" name="文本占位符 12"/>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25" name="日期占位符 3"/>
          <p:cNvSpPr>
            <a:spLocks noGrp="1"/>
          </p:cNvSpPr>
          <p:nvPr>
            <p:ph type="dt" sz="half" idx="27"/>
          </p:nvPr>
        </p:nvSpPr>
        <p:spPr/>
        <p:txBody>
          <a:bodyPr/>
          <a:lstStyle>
            <a:lvl1pPr>
              <a:defRPr/>
            </a:lvl1pPr>
          </a:lstStyle>
          <a:p>
            <a:pPr>
              <a:defRPr/>
            </a:pPr>
            <a:endParaRPr lang="zh-CN" altLang="en-US"/>
          </a:p>
        </p:txBody>
      </p:sp>
      <p:sp>
        <p:nvSpPr>
          <p:cNvPr id="26" name="页脚占位符 4"/>
          <p:cNvSpPr>
            <a:spLocks noGrp="1"/>
          </p:cNvSpPr>
          <p:nvPr>
            <p:ph type="ftr" sz="quarter" idx="28"/>
          </p:nvPr>
        </p:nvSpPr>
        <p:spPr/>
        <p:txBody>
          <a:bodyPr/>
          <a:lstStyle>
            <a:lvl1pPr>
              <a:defRPr/>
            </a:lvl1pPr>
          </a:lstStyle>
          <a:p>
            <a:pPr>
              <a:defRPr/>
            </a:pPr>
            <a:endParaRPr lang="zh-CN" altLang="en-US"/>
          </a:p>
        </p:txBody>
      </p:sp>
      <p:sp>
        <p:nvSpPr>
          <p:cNvPr id="27" name="灯片编号占位符 5"/>
          <p:cNvSpPr>
            <a:spLocks noGrp="1"/>
          </p:cNvSpPr>
          <p:nvPr>
            <p:ph type="sldNum" sz="quarter" idx="29"/>
          </p:nvPr>
        </p:nvSpPr>
        <p:spPr/>
        <p:txBody>
          <a:bodyPr/>
          <a:lstStyle>
            <a:lvl1pPr>
              <a:defRPr smtClean="0"/>
            </a:lvl1pPr>
          </a:lstStyle>
          <a:p>
            <a:pPr>
              <a:defRPr/>
            </a:pPr>
            <a:fld id="{59F15CD5-A897-44BC-96B1-EA1DFA2014A5}" type="slidenum">
              <a:rPr lang="zh-CN" altLang="en-US"/>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6"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7"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8"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0"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1"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3" name="内容占位符 2"/>
          <p:cNvSpPr>
            <a:spLocks noGrp="1"/>
          </p:cNvSpPr>
          <p:nvPr>
            <p:ph sz="half" idx="1"/>
          </p:nvPr>
        </p:nvSpPr>
        <p:spPr>
          <a:xfrm>
            <a:off x="628650" y="1825625"/>
            <a:ext cx="38862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4" name="标题 13"/>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6" name="文本占位符 15"/>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2" name="日期占位符 4"/>
          <p:cNvSpPr>
            <a:spLocks noGrp="1"/>
          </p:cNvSpPr>
          <p:nvPr>
            <p:ph type="dt" sz="half" idx="14"/>
          </p:nvPr>
        </p:nvSpPr>
        <p:spPr/>
        <p:txBody>
          <a:bodyPr/>
          <a:lstStyle>
            <a:lvl1pPr>
              <a:defRPr/>
            </a:lvl1pPr>
          </a:lstStyle>
          <a:p>
            <a:pPr>
              <a:defRPr/>
            </a:pPr>
            <a:endParaRPr lang="zh-CN" altLang="en-US"/>
          </a:p>
        </p:txBody>
      </p:sp>
      <p:sp>
        <p:nvSpPr>
          <p:cNvPr id="13" name="页脚占位符 5"/>
          <p:cNvSpPr>
            <a:spLocks noGrp="1"/>
          </p:cNvSpPr>
          <p:nvPr>
            <p:ph type="ftr" sz="quarter" idx="15"/>
          </p:nvPr>
        </p:nvSpPr>
        <p:spPr/>
        <p:txBody>
          <a:bodyPr/>
          <a:lstStyle>
            <a:lvl1pPr>
              <a:defRPr/>
            </a:lvl1pPr>
          </a:lstStyle>
          <a:p>
            <a:pPr>
              <a:defRPr/>
            </a:pPr>
            <a:endParaRPr lang="zh-CN" altLang="en-US"/>
          </a:p>
        </p:txBody>
      </p:sp>
      <p:sp>
        <p:nvSpPr>
          <p:cNvPr id="15" name="灯片编号占位符 6"/>
          <p:cNvSpPr>
            <a:spLocks noGrp="1"/>
          </p:cNvSpPr>
          <p:nvPr>
            <p:ph type="sldNum" sz="quarter" idx="16"/>
          </p:nvPr>
        </p:nvSpPr>
        <p:spPr/>
        <p:txBody>
          <a:bodyPr/>
          <a:lstStyle>
            <a:lvl1pPr>
              <a:defRPr smtClean="0"/>
            </a:lvl1pPr>
          </a:lstStyle>
          <a:p>
            <a:pPr>
              <a:defRPr/>
            </a:pPr>
            <a:fld id="{F38A55B5-DAAD-4B42-B2A7-EC7A443BCF71}" type="slidenum">
              <a:rPr lang="zh-CN" altLang="en-US"/>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任意多边形: 形状 5"/>
          <p:cNvSpPr/>
          <p:nvPr/>
        </p:nvSpPr>
        <p:spPr>
          <a:xfrm>
            <a:off x="8342710" y="-7938"/>
            <a:ext cx="801290" cy="1052513"/>
          </a:xfrm>
          <a:custGeom>
            <a:avLst/>
            <a:gdLst>
              <a:gd name="connsiteX0" fmla="*/ 65352 w 1068729"/>
              <a:gd name="connsiteY0" fmla="*/ 0 h 1052118"/>
              <a:gd name="connsiteX1" fmla="*/ 1068729 w 1068729"/>
              <a:gd name="connsiteY1" fmla="*/ 0 h 1052118"/>
              <a:gd name="connsiteX2" fmla="*/ 1068729 w 1068729"/>
              <a:gd name="connsiteY2" fmla="*/ 977750 h 1052118"/>
              <a:gd name="connsiteX3" fmla="*/ 1040113 w 1068729"/>
              <a:gd name="connsiteY3" fmla="*/ 993283 h 1052118"/>
              <a:gd name="connsiteX4" fmla="*/ 748689 w 1068729"/>
              <a:gd name="connsiteY4" fmla="*/ 1052118 h 1052118"/>
              <a:gd name="connsiteX5" fmla="*/ 0 w 1068729"/>
              <a:gd name="connsiteY5" fmla="*/ 303429 h 1052118"/>
              <a:gd name="connsiteX6" fmla="*/ 58836 w 1068729"/>
              <a:gd name="connsiteY6" fmla="*/ 12005 h 10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8729" h="1052118">
                <a:moveTo>
                  <a:pt x="65352" y="0"/>
                </a:moveTo>
                <a:lnTo>
                  <a:pt x="1068729" y="0"/>
                </a:lnTo>
                <a:lnTo>
                  <a:pt x="1068729" y="977750"/>
                </a:lnTo>
                <a:lnTo>
                  <a:pt x="1040113" y="993283"/>
                </a:lnTo>
                <a:cubicBezTo>
                  <a:pt x="950541" y="1031168"/>
                  <a:pt x="852062" y="1052118"/>
                  <a:pt x="748689" y="1052118"/>
                </a:cubicBezTo>
                <a:cubicBezTo>
                  <a:pt x="335199" y="1052118"/>
                  <a:pt x="0" y="716919"/>
                  <a:pt x="0" y="303429"/>
                </a:cubicBezTo>
                <a:cubicBezTo>
                  <a:pt x="0" y="200056"/>
                  <a:pt x="20950" y="101577"/>
                  <a:pt x="58836" y="1200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4" name="椭圆 3"/>
          <p:cNvSpPr/>
          <p:nvPr/>
        </p:nvSpPr>
        <p:spPr>
          <a:xfrm>
            <a:off x="1017985" y="1363663"/>
            <a:ext cx="1122759" cy="1498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5" name="任意多边形: 形状 7"/>
          <p:cNvSpPr/>
          <p:nvPr/>
        </p:nvSpPr>
        <p:spPr>
          <a:xfrm>
            <a:off x="6067425" y="-7938"/>
            <a:ext cx="785813" cy="420688"/>
          </a:xfrm>
          <a:custGeom>
            <a:avLst/>
            <a:gdLst>
              <a:gd name="connsiteX0" fmla="*/ 0 w 1458561"/>
              <a:gd name="connsiteY0" fmla="*/ 0 h 584280"/>
              <a:gd name="connsiteX1" fmla="*/ 1458561 w 1458561"/>
              <a:gd name="connsiteY1" fmla="*/ 0 h 584280"/>
              <a:gd name="connsiteX2" fmla="*/ 1419134 w 1458561"/>
              <a:gd name="connsiteY2" fmla="*/ 127015 h 584280"/>
              <a:gd name="connsiteX3" fmla="*/ 729281 w 1458561"/>
              <a:gd name="connsiteY3" fmla="*/ 584280 h 584280"/>
              <a:gd name="connsiteX4" fmla="*/ 39427 w 1458561"/>
              <a:gd name="connsiteY4" fmla="*/ 127015 h 584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8561" h="584280">
                <a:moveTo>
                  <a:pt x="0" y="0"/>
                </a:moveTo>
                <a:lnTo>
                  <a:pt x="1458561" y="0"/>
                </a:lnTo>
                <a:lnTo>
                  <a:pt x="1419134" y="127015"/>
                </a:lnTo>
                <a:cubicBezTo>
                  <a:pt x="1305477" y="395731"/>
                  <a:pt x="1039398" y="584280"/>
                  <a:pt x="729281" y="584280"/>
                </a:cubicBezTo>
                <a:cubicBezTo>
                  <a:pt x="419163" y="584280"/>
                  <a:pt x="153084" y="395731"/>
                  <a:pt x="39427" y="12701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6" name="任意多边形: 形状 8"/>
          <p:cNvSpPr/>
          <p:nvPr/>
        </p:nvSpPr>
        <p:spPr>
          <a:xfrm>
            <a:off x="3444479" y="5781675"/>
            <a:ext cx="1587103" cy="1087438"/>
          </a:xfrm>
          <a:custGeom>
            <a:avLst/>
            <a:gdLst>
              <a:gd name="connsiteX0" fmla="*/ 1058486 w 2116971"/>
              <a:gd name="connsiteY0" fmla="*/ 0 h 1086707"/>
              <a:gd name="connsiteX1" fmla="*/ 2116971 w 2116971"/>
              <a:gd name="connsiteY1" fmla="*/ 1058486 h 1086707"/>
              <a:gd name="connsiteX2" fmla="*/ 2114126 w 2116971"/>
              <a:gd name="connsiteY2" fmla="*/ 1086707 h 1086707"/>
              <a:gd name="connsiteX3" fmla="*/ 2845 w 2116971"/>
              <a:gd name="connsiteY3" fmla="*/ 1086707 h 1086707"/>
              <a:gd name="connsiteX4" fmla="*/ 0 w 2116971"/>
              <a:gd name="connsiteY4" fmla="*/ 1058486 h 1086707"/>
              <a:gd name="connsiteX5" fmla="*/ 1058486 w 2116971"/>
              <a:gd name="connsiteY5" fmla="*/ 0 h 1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971" h="1086707">
                <a:moveTo>
                  <a:pt x="1058486" y="0"/>
                </a:moveTo>
                <a:cubicBezTo>
                  <a:pt x="1643071" y="0"/>
                  <a:pt x="2116971" y="473900"/>
                  <a:pt x="2116971" y="1058486"/>
                </a:cubicBezTo>
                <a:lnTo>
                  <a:pt x="2114126" y="1086707"/>
                </a:lnTo>
                <a:lnTo>
                  <a:pt x="2845" y="1086707"/>
                </a:lnTo>
                <a:lnTo>
                  <a:pt x="0" y="1058486"/>
                </a:lnTo>
                <a:cubicBezTo>
                  <a:pt x="0" y="473900"/>
                  <a:pt x="473899" y="0"/>
                  <a:pt x="10584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7" name="任意多边形: 形状 9"/>
          <p:cNvSpPr/>
          <p:nvPr/>
        </p:nvSpPr>
        <p:spPr>
          <a:xfrm>
            <a:off x="8209360" y="6275388"/>
            <a:ext cx="777478" cy="593725"/>
          </a:xfrm>
          <a:custGeom>
            <a:avLst/>
            <a:gdLst>
              <a:gd name="connsiteX0" fmla="*/ 517890 w 1035780"/>
              <a:gd name="connsiteY0" fmla="*/ 0 h 593238"/>
              <a:gd name="connsiteX1" fmla="*/ 1035780 w 1035780"/>
              <a:gd name="connsiteY1" fmla="*/ 517890 h 593238"/>
              <a:gd name="connsiteX2" fmla="*/ 1028184 w 1035780"/>
              <a:gd name="connsiteY2" fmla="*/ 593238 h 593238"/>
              <a:gd name="connsiteX3" fmla="*/ 7596 w 1035780"/>
              <a:gd name="connsiteY3" fmla="*/ 593238 h 593238"/>
              <a:gd name="connsiteX4" fmla="*/ 0 w 1035780"/>
              <a:gd name="connsiteY4" fmla="*/ 517890 h 593238"/>
              <a:gd name="connsiteX5" fmla="*/ 517890 w 1035780"/>
              <a:gd name="connsiteY5" fmla="*/ 0 h 59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5780" h="593238">
                <a:moveTo>
                  <a:pt x="517890" y="0"/>
                </a:moveTo>
                <a:cubicBezTo>
                  <a:pt x="803913" y="0"/>
                  <a:pt x="1035780" y="231867"/>
                  <a:pt x="1035780" y="517890"/>
                </a:cubicBezTo>
                <a:lnTo>
                  <a:pt x="1028184" y="593238"/>
                </a:lnTo>
                <a:lnTo>
                  <a:pt x="7596" y="593238"/>
                </a:lnTo>
                <a:lnTo>
                  <a:pt x="0" y="517890"/>
                </a:lnTo>
                <a:cubicBezTo>
                  <a:pt x="0" y="231867"/>
                  <a:pt x="231867" y="0"/>
                  <a:pt x="5178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8" name="任意多边形: 形状 10"/>
          <p:cNvSpPr/>
          <p:nvPr/>
        </p:nvSpPr>
        <p:spPr>
          <a:xfrm>
            <a:off x="-14287" y="6184900"/>
            <a:ext cx="590550" cy="673100"/>
          </a:xfrm>
          <a:custGeom>
            <a:avLst/>
            <a:gdLst>
              <a:gd name="connsiteX0" fmla="*/ 269296 w 787186"/>
              <a:gd name="connsiteY0" fmla="*/ 0 h 673570"/>
              <a:gd name="connsiteX1" fmla="*/ 787186 w 787186"/>
              <a:gd name="connsiteY1" fmla="*/ 517890 h 673570"/>
              <a:gd name="connsiteX2" fmla="*/ 776665 w 787186"/>
              <a:gd name="connsiteY2" fmla="*/ 622263 h 673570"/>
              <a:gd name="connsiteX3" fmla="*/ 760738 w 787186"/>
              <a:gd name="connsiteY3" fmla="*/ 673570 h 673570"/>
              <a:gd name="connsiteX4" fmla="*/ 0 w 787186"/>
              <a:gd name="connsiteY4" fmla="*/ 673570 h 673570"/>
              <a:gd name="connsiteX5" fmla="*/ 0 w 787186"/>
              <a:gd name="connsiteY5" fmla="*/ 77450 h 673570"/>
              <a:gd name="connsiteX6" fmla="*/ 67710 w 787186"/>
              <a:gd name="connsiteY6" fmla="*/ 40699 h 673570"/>
              <a:gd name="connsiteX7" fmla="*/ 269296 w 787186"/>
              <a:gd name="connsiteY7" fmla="*/ 0 h 673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186" h="673570">
                <a:moveTo>
                  <a:pt x="269296" y="0"/>
                </a:moveTo>
                <a:cubicBezTo>
                  <a:pt x="555319" y="0"/>
                  <a:pt x="787186" y="231867"/>
                  <a:pt x="787186" y="517890"/>
                </a:cubicBezTo>
                <a:cubicBezTo>
                  <a:pt x="787186" y="553643"/>
                  <a:pt x="783563" y="588550"/>
                  <a:pt x="776665" y="622263"/>
                </a:cubicBezTo>
                <a:lnTo>
                  <a:pt x="760738" y="673570"/>
                </a:lnTo>
                <a:lnTo>
                  <a:pt x="0" y="673570"/>
                </a:lnTo>
                <a:lnTo>
                  <a:pt x="0" y="77450"/>
                </a:lnTo>
                <a:lnTo>
                  <a:pt x="67710" y="40699"/>
                </a:lnTo>
                <a:cubicBezTo>
                  <a:pt x="129669" y="14492"/>
                  <a:pt x="197790" y="0"/>
                  <a:pt x="26929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9" name="KSO_Shape"/>
          <p:cNvSpPr/>
          <p:nvPr/>
        </p:nvSpPr>
        <p:spPr>
          <a:xfrm rot="10154805">
            <a:off x="7439025" y="4903788"/>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0" name="KSO_Shape"/>
          <p:cNvSpPr/>
          <p:nvPr/>
        </p:nvSpPr>
        <p:spPr>
          <a:xfrm rot="10154805">
            <a:off x="6496050" y="2400300"/>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1" name="KSO_Shape"/>
          <p:cNvSpPr/>
          <p:nvPr/>
        </p:nvSpPr>
        <p:spPr>
          <a:xfrm rot="13326744">
            <a:off x="982266" y="4641850"/>
            <a:ext cx="471488" cy="554038"/>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2" name="KSO_Shape"/>
          <p:cNvSpPr/>
          <p:nvPr/>
        </p:nvSpPr>
        <p:spPr>
          <a:xfrm rot="6300000">
            <a:off x="4360069" y="893763"/>
            <a:ext cx="422672" cy="4968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2" name="标题 1"/>
          <p:cNvSpPr>
            <a:spLocks noGrp="1"/>
          </p:cNvSpPr>
          <p:nvPr>
            <p:ph type="title"/>
          </p:nvPr>
        </p:nvSpPr>
        <p:spPr>
          <a:xfrm>
            <a:off x="1835944" y="2592718"/>
            <a:ext cx="5472113" cy="1442383"/>
          </a:xfrm>
        </p:spPr>
        <p:txBody>
          <a:bodyPr>
            <a:normAutofit/>
          </a:bodyPr>
          <a:lstStyle>
            <a:lvl1pPr algn="ctr">
              <a:defRPr sz="6000" b="1">
                <a:solidFill>
                  <a:schemeClr val="accent5"/>
                </a:solidFill>
              </a:defRPr>
            </a:lvl1pPr>
          </a:lstStyle>
          <a:p>
            <a:r>
              <a:rPr lang="zh-CN" altLang="en-US" noProof="1" smtClean="0"/>
              <a:t>单击此处编辑母版标题样式</a:t>
            </a:r>
            <a:endParaRPr lang="zh-CN" altLang="en-US" noProof="1"/>
          </a:p>
        </p:txBody>
      </p:sp>
      <p:sp>
        <p:nvSpPr>
          <p:cNvPr id="13" name="日期占位符 2"/>
          <p:cNvSpPr>
            <a:spLocks noGrp="1"/>
          </p:cNvSpPr>
          <p:nvPr>
            <p:ph type="dt" sz="half" idx="10"/>
          </p:nvPr>
        </p:nvSpPr>
        <p:spPr/>
        <p:txBody>
          <a:bodyPr/>
          <a:lstStyle>
            <a:lvl1pPr>
              <a:defRPr/>
            </a:lvl1pPr>
          </a:lstStyle>
          <a:p>
            <a:pPr>
              <a:defRPr/>
            </a:pPr>
            <a:endParaRPr lang="zh-CN" altLang="en-US"/>
          </a:p>
        </p:txBody>
      </p:sp>
      <p:sp>
        <p:nvSpPr>
          <p:cNvPr id="14" name="页脚占位符 3"/>
          <p:cNvSpPr>
            <a:spLocks noGrp="1"/>
          </p:cNvSpPr>
          <p:nvPr>
            <p:ph type="ftr" sz="quarter" idx="11"/>
          </p:nvPr>
        </p:nvSpPr>
        <p:spPr/>
        <p:txBody>
          <a:bodyPr/>
          <a:lstStyle>
            <a:lvl1pPr>
              <a:defRPr/>
            </a:lvl1pPr>
          </a:lstStyle>
          <a:p>
            <a:pPr>
              <a:defRPr/>
            </a:pPr>
            <a:endParaRPr lang="zh-CN" altLang="en-US"/>
          </a:p>
        </p:txBody>
      </p:sp>
      <p:sp>
        <p:nvSpPr>
          <p:cNvPr id="15" name="灯片编号占位符 4"/>
          <p:cNvSpPr>
            <a:spLocks noGrp="1"/>
          </p:cNvSpPr>
          <p:nvPr>
            <p:ph type="sldNum" sz="quarter" idx="12"/>
          </p:nvPr>
        </p:nvSpPr>
        <p:spPr/>
        <p:txBody>
          <a:bodyPr/>
          <a:lstStyle>
            <a:lvl1pPr>
              <a:defRPr smtClean="0"/>
            </a:lvl1pPr>
          </a:lstStyle>
          <a:p>
            <a:pPr>
              <a:defRPr/>
            </a:pPr>
            <a:fld id="{C69DCC00-113D-40A6-BDCF-01555BECC172}" type="slidenum">
              <a:rPr lang="zh-CN" altLang="en-US"/>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8"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9"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10"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1"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2"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3"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3" name="文本占位符 2"/>
          <p:cNvSpPr>
            <a:spLocks noGrp="1"/>
          </p:cNvSpPr>
          <p:nvPr>
            <p:ph type="body" idx="1"/>
          </p:nvPr>
        </p:nvSpPr>
        <p:spPr>
          <a:xfrm>
            <a:off x="629841" y="1744961"/>
            <a:ext cx="3868340" cy="823912"/>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629841" y="2615609"/>
            <a:ext cx="3868340" cy="3574054"/>
          </a:xfrm>
        </p:spPr>
        <p:txBody>
          <a:bodyPr/>
          <a:lstStyle>
            <a:lvl1pPr>
              <a:defRPr sz="1500"/>
            </a:lvl1pPr>
            <a:lvl2pPr>
              <a:defRPr sz="1350"/>
            </a:lvl2pPr>
            <a:lvl3pPr>
              <a:defRPr sz="1350"/>
            </a:lvl3pPr>
            <a:lvl4pPr>
              <a:defRPr sz="1350"/>
            </a:lvl4pPr>
            <a:lvl5pPr>
              <a:defRPr sz="135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29150" y="1744961"/>
            <a:ext cx="3887391" cy="823912"/>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29150" y="2615609"/>
            <a:ext cx="3887391" cy="3574054"/>
          </a:xfrm>
        </p:spPr>
        <p:txBody>
          <a:bodyPr/>
          <a:lstStyle>
            <a:lvl1pPr>
              <a:defRPr sz="1500"/>
            </a:lvl1pPr>
            <a:lvl2pPr>
              <a:defRPr sz="1350"/>
            </a:lvl2pPr>
            <a:lvl3pPr>
              <a:defRPr sz="1350"/>
            </a:lvl3pPr>
            <a:lvl4pPr>
              <a:defRPr sz="1350"/>
            </a:lvl4pPr>
            <a:lvl5pPr>
              <a:defRPr sz="135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6" name="标题 15"/>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7" name="文本占位符 16"/>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4" name="日期占位符 6"/>
          <p:cNvSpPr>
            <a:spLocks noGrp="1"/>
          </p:cNvSpPr>
          <p:nvPr>
            <p:ph type="dt" sz="half" idx="14"/>
          </p:nvPr>
        </p:nvSpPr>
        <p:spPr/>
        <p:txBody>
          <a:bodyPr/>
          <a:lstStyle>
            <a:lvl1pPr>
              <a:defRPr/>
            </a:lvl1pPr>
          </a:lstStyle>
          <a:p>
            <a:pPr>
              <a:defRPr/>
            </a:pPr>
            <a:endParaRPr lang="zh-CN" altLang="en-US"/>
          </a:p>
        </p:txBody>
      </p:sp>
      <p:sp>
        <p:nvSpPr>
          <p:cNvPr id="15" name="页脚占位符 7"/>
          <p:cNvSpPr>
            <a:spLocks noGrp="1"/>
          </p:cNvSpPr>
          <p:nvPr>
            <p:ph type="ftr" sz="quarter" idx="15"/>
          </p:nvPr>
        </p:nvSpPr>
        <p:spPr/>
        <p:txBody>
          <a:bodyPr/>
          <a:lstStyle>
            <a:lvl1pPr>
              <a:defRPr/>
            </a:lvl1pPr>
          </a:lstStyle>
          <a:p>
            <a:pPr>
              <a:defRPr/>
            </a:pPr>
            <a:endParaRPr lang="zh-CN" altLang="en-US"/>
          </a:p>
        </p:txBody>
      </p:sp>
      <p:sp>
        <p:nvSpPr>
          <p:cNvPr id="18" name="灯片编号占位符 8"/>
          <p:cNvSpPr>
            <a:spLocks noGrp="1"/>
          </p:cNvSpPr>
          <p:nvPr>
            <p:ph type="sldNum" sz="quarter" idx="16"/>
          </p:nvPr>
        </p:nvSpPr>
        <p:spPr/>
        <p:txBody>
          <a:bodyPr/>
          <a:lstStyle>
            <a:lvl1pPr>
              <a:defRPr smtClean="0"/>
            </a:lvl1pPr>
          </a:lstStyle>
          <a:p>
            <a:pPr>
              <a:defRPr/>
            </a:pPr>
            <a:fld id="{43B64651-DA25-460D-BF03-D6AB3999D7BA}" type="slidenum">
              <a:rPr lang="zh-CN" altLang="en-US"/>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6"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7"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8"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0"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 name="标题 1"/>
          <p:cNvSpPr>
            <a:spLocks noGrp="1"/>
          </p:cNvSpPr>
          <p:nvPr>
            <p:ph type="title"/>
          </p:nvPr>
        </p:nvSpPr>
        <p:spPr>
          <a:xfrm>
            <a:off x="629840" y="457200"/>
            <a:ext cx="3123900" cy="1600200"/>
          </a:xfrm>
        </p:spPr>
        <p:txBody>
          <a:bodyPr anchor="t">
            <a:normAutofit/>
          </a:bodyPr>
          <a:lstStyle>
            <a:lvl1pPr>
              <a:defRPr sz="2700"/>
            </a:lvl1pPr>
          </a:lstStyle>
          <a:p>
            <a:r>
              <a:rPr lang="zh-CN" altLang="en-US" noProof="1"/>
              <a:t>单击此处编辑母版标题样式</a:t>
            </a:r>
            <a:endParaRPr lang="zh-CN" altLang="en-US" noProof="1"/>
          </a:p>
        </p:txBody>
      </p:sp>
      <p:sp>
        <p:nvSpPr>
          <p:cNvPr id="3" name="图片占位符 2"/>
          <p:cNvSpPr>
            <a:spLocks noGrp="1" noChangeAspect="1"/>
          </p:cNvSpPr>
          <p:nvPr>
            <p:ph type="pic" idx="1"/>
          </p:nvPr>
        </p:nvSpPr>
        <p:spPr>
          <a:xfrm>
            <a:off x="3888000" y="457200"/>
            <a:ext cx="4627800" cy="540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p>
        </p:txBody>
      </p:sp>
      <p:sp>
        <p:nvSpPr>
          <p:cNvPr id="4" name="文本占位符 3"/>
          <p:cNvSpPr>
            <a:spLocks noGrp="1"/>
          </p:cNvSpPr>
          <p:nvPr>
            <p:ph type="body" sz="half" idx="2"/>
          </p:nvPr>
        </p:nvSpPr>
        <p:spPr>
          <a:xfrm>
            <a:off x="629840" y="2057400"/>
            <a:ext cx="3123900" cy="3811588"/>
          </a:xfr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endParaRPr lang="zh-CN" altLang="en-US" noProof="1"/>
          </a:p>
        </p:txBody>
      </p:sp>
      <p:sp>
        <p:nvSpPr>
          <p:cNvPr id="11" name="日期占位符 4"/>
          <p:cNvSpPr>
            <a:spLocks noGrp="1"/>
          </p:cNvSpPr>
          <p:nvPr>
            <p:ph type="dt" sz="half" idx="10"/>
          </p:nvPr>
        </p:nvSpPr>
        <p:spPr/>
        <p:txBody>
          <a:bodyPr/>
          <a:lstStyle>
            <a:lvl1pPr>
              <a:defRPr/>
            </a:lvl1pPr>
          </a:lstStyle>
          <a:p>
            <a:pPr>
              <a:defRPr/>
            </a:pPr>
            <a:fld id="{BCA7A54C-86A0-49BA-AFB3-945990C39229}" type="datetimeFigureOut">
              <a:rPr lang="zh-CN" altLang="en-US"/>
            </a:fld>
            <a:endParaRPr lang="zh-CN" altLang="en-US"/>
          </a:p>
        </p:txBody>
      </p:sp>
      <p:sp>
        <p:nvSpPr>
          <p:cNvPr id="12" name="页脚占位符 5"/>
          <p:cNvSpPr>
            <a:spLocks noGrp="1"/>
          </p:cNvSpPr>
          <p:nvPr>
            <p:ph type="ftr" sz="quarter" idx="11"/>
          </p:nvPr>
        </p:nvSpPr>
        <p:spPr/>
        <p:txBody>
          <a:bodyPr/>
          <a:lstStyle>
            <a:lvl1pPr>
              <a:defRPr/>
            </a:lvl1pPr>
          </a:lstStyle>
          <a:p>
            <a:pPr>
              <a:defRPr/>
            </a:pPr>
            <a:endParaRPr lang="zh-CN" altLang="en-US"/>
          </a:p>
        </p:txBody>
      </p:sp>
      <p:sp>
        <p:nvSpPr>
          <p:cNvPr id="13" name="灯片编号占位符 6"/>
          <p:cNvSpPr>
            <a:spLocks noGrp="1"/>
          </p:cNvSpPr>
          <p:nvPr>
            <p:ph type="sldNum" sz="quarter" idx="12"/>
          </p:nvPr>
        </p:nvSpPr>
        <p:spPr/>
        <p:txBody>
          <a:bodyPr/>
          <a:lstStyle>
            <a:lvl1pPr>
              <a:defRPr smtClean="0"/>
            </a:lvl1pPr>
          </a:lstStyle>
          <a:p>
            <a:pPr>
              <a:defRPr/>
            </a:pPr>
            <a:fld id="{7A9E4F83-A485-4394-AD63-6C62C12FCDB4}" type="slidenum">
              <a:rPr lang="zh-CN" altLang="en-US"/>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tags" Target="../tags/tag47.xml"/><Relationship Id="rId14" Type="http://schemas.openxmlformats.org/officeDocument/2006/relationships/tags" Target="../tags/tag46.xml"/><Relationship Id="rId13" Type="http://schemas.openxmlformats.org/officeDocument/2006/relationships/tags" Target="../tags/tag45.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3"/>
            </p:custDataLst>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custDataLst>
              <p:tags r:id="rId14"/>
            </p:custDataLst>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normAutofit/>
          </a:bodyPr>
          <a:lstStyle>
            <a:lvl1pPr algn="l" fontAlgn="auto">
              <a:lnSpc>
                <a:spcPct val="120000"/>
              </a:lnSpc>
              <a:buFontTx/>
              <a:buNone/>
              <a:defRPr sz="900" noProof="1">
                <a:solidFill>
                  <a:schemeClr val="bg1">
                    <a:lumMod val="50000"/>
                  </a:schemeClr>
                </a:solidFill>
                <a:latin typeface="+mn-lt"/>
                <a:ea typeface="+mn-ea"/>
              </a:defRPr>
            </a:lvl1pPr>
          </a:lstStyle>
          <a:p>
            <a:pPr lvl="0" eaLnBrk="1" hangingPunct="1"/>
            <a:endParaRPr lang="zh-CN" altLang="en-US" dirty="0">
              <a:latin typeface="DejaVu Sans" panose="020B0603030804020204" charset="2"/>
            </a:endParaRPr>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normAutofit/>
          </a:bodyPr>
          <a:lstStyle>
            <a:lvl1pPr algn="ctr" fontAlgn="auto">
              <a:lnSpc>
                <a:spcPct val="120000"/>
              </a:lnSpc>
              <a:buFontTx/>
              <a:buNone/>
              <a:defRPr sz="900" noProof="1">
                <a:solidFill>
                  <a:schemeClr val="bg1">
                    <a:lumMod val="50000"/>
                  </a:schemeClr>
                </a:solidFill>
              </a:defRPr>
            </a:lvl1pPr>
          </a:lstStyle>
          <a:p>
            <a:pPr lvl="0" eaLnBrk="1" hangingPunct="1"/>
            <a:endParaRPr lang="zh-CN" altLang="en-US" dirty="0">
              <a:latin typeface="DejaVu Sans" panose="020B0603030804020204" charset="2"/>
            </a:endParaRPr>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normAutofit/>
          </a:bodyPr>
          <a:lstStyle>
            <a:lvl1pPr algn="r" fontAlgn="auto">
              <a:lnSpc>
                <a:spcPct val="120000"/>
              </a:lnSpc>
              <a:buFontTx/>
              <a:buNone/>
              <a:defRPr sz="900" noProof="1" smtClean="0">
                <a:solidFill>
                  <a:schemeClr val="bg1">
                    <a:lumMod val="50000"/>
                  </a:schemeClr>
                </a:solidFill>
                <a:latin typeface="+mn-lt"/>
                <a:ea typeface="+mn-ea"/>
              </a:defRPr>
            </a:lvl1pPr>
          </a:lstStyle>
          <a:p>
            <a:pPr lvl="0" eaLnBrk="1" hangingPunct="1"/>
            <a:fld id="{9A0DB2DC-4C9A-4742-B13C-FB6460FD3503}" type="slidenum">
              <a:rPr lang="zh-CN" altLang="en-US" dirty="0">
                <a:latin typeface="DejaVu Sans" panose="020B0603030804020204" charset="2"/>
              </a:rPr>
            </a:fld>
            <a:endParaRPr lang="zh-CN" altLang="en-US" dirty="0">
              <a:latin typeface="DejaVu Sans" panose="020B0603030804020204" charset="2"/>
            </a:endParaRPr>
          </a:p>
        </p:txBody>
      </p:sp>
      <p:sp>
        <p:nvSpPr>
          <p:cNvPr id="8" name="KSO_TEMPLATE" hidden="1"/>
          <p:cNvSpPr/>
          <p:nvPr>
            <p:custDataLst>
              <p:tags r:id="rId1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fontAlgn="base">
        <a:lnSpc>
          <a:spcPct val="120000"/>
        </a:lnSpc>
        <a:spcBef>
          <a:spcPct val="0"/>
        </a:spcBef>
        <a:spcAft>
          <a:spcPct val="0"/>
        </a:spcAft>
        <a:defRPr sz="2400" b="1" kern="1200">
          <a:solidFill>
            <a:srgbClr val="595959"/>
          </a:solidFill>
          <a:latin typeface="黑体" panose="02010609060101010101" pitchFamily="49" charset="-122"/>
          <a:ea typeface="黑体" panose="02010609060101010101" pitchFamily="49" charset="-122"/>
          <a:cs typeface="+mj-cs"/>
        </a:defRPr>
      </a:lvl1pPr>
      <a:lvl2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2pPr>
      <a:lvl3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3pPr>
      <a:lvl4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4pPr>
      <a:lvl5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5pPr>
      <a:lvl6pPr marL="4572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6pPr>
      <a:lvl7pPr marL="9144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7pPr>
      <a:lvl8pPr marL="13716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8pPr>
      <a:lvl9pPr marL="18288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9pPr>
    </p:titleStyle>
    <p:bodyStyle>
      <a:lvl1pPr marL="171450" indent="-171450" algn="l" rtl="0" fontAlgn="base">
        <a:lnSpc>
          <a:spcPct val="120000"/>
        </a:lnSpc>
        <a:spcBef>
          <a:spcPts val="750"/>
        </a:spcBef>
        <a:spcAft>
          <a:spcPct val="0"/>
        </a:spcAft>
        <a:buFont typeface="Arial" panose="02080604020202020204" pitchFamily="34" charset="0"/>
        <a:buChar char="•"/>
        <a:defRPr sz="1800" kern="1200">
          <a:solidFill>
            <a:schemeClr val="tx1"/>
          </a:solidFill>
          <a:latin typeface="黑体" panose="02010609060101010101" pitchFamily="49" charset="-122"/>
          <a:ea typeface="黑体" panose="02010609060101010101" pitchFamily="49" charset="-122"/>
          <a:cs typeface="+mn-cs"/>
        </a:defRPr>
      </a:lvl1pPr>
      <a:lvl2pPr marL="514350" indent="-171450" algn="l" rtl="0" fontAlgn="base">
        <a:lnSpc>
          <a:spcPct val="120000"/>
        </a:lnSpc>
        <a:spcBef>
          <a:spcPts val="375"/>
        </a:spcBef>
        <a:spcAft>
          <a:spcPct val="0"/>
        </a:spcAft>
        <a:buFont typeface="Arial" panose="02080604020202020204" pitchFamily="34" charset="0"/>
        <a:buChar char="•"/>
        <a:defRPr sz="1500" kern="1200">
          <a:solidFill>
            <a:schemeClr val="tx1"/>
          </a:solidFill>
          <a:latin typeface="黑体" panose="02010609060101010101" pitchFamily="49" charset="-122"/>
          <a:ea typeface="黑体" panose="02010609060101010101" pitchFamily="49" charset="-122"/>
          <a:cs typeface="+mn-cs"/>
        </a:defRPr>
      </a:lvl2pPr>
      <a:lvl3pPr marL="857250" indent="-171450" algn="l" rtl="0" fontAlgn="base">
        <a:lnSpc>
          <a:spcPct val="120000"/>
        </a:lnSpc>
        <a:spcBef>
          <a:spcPts val="375"/>
        </a:spcBef>
        <a:spcAft>
          <a:spcPct val="0"/>
        </a:spcAft>
        <a:buFont typeface="Arial" panose="0208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3pPr>
      <a:lvl4pPr marL="1200150" indent="-171450" algn="l" rtl="0" fontAlgn="base">
        <a:lnSpc>
          <a:spcPct val="120000"/>
        </a:lnSpc>
        <a:spcBef>
          <a:spcPts val="375"/>
        </a:spcBef>
        <a:spcAft>
          <a:spcPct val="0"/>
        </a:spcAft>
        <a:buFont typeface="Arial" panose="0208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4pPr>
      <a:lvl5pPr marL="1543050" indent="-171450" algn="l" rtl="0" fontAlgn="base">
        <a:lnSpc>
          <a:spcPct val="120000"/>
        </a:lnSpc>
        <a:spcBef>
          <a:spcPts val="375"/>
        </a:spcBef>
        <a:spcAft>
          <a:spcPct val="0"/>
        </a:spcAft>
        <a:buFont typeface="Arial" panose="0208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5pPr>
      <a:lvl6pPr marL="1885950" indent="-171450" algn="l" defTabSz="685800" rtl="0" eaLnBrk="1" latinLnBrk="0" hangingPunct="1">
        <a:lnSpc>
          <a:spcPct val="90000"/>
        </a:lnSpc>
        <a:spcBef>
          <a:spcPts val="375"/>
        </a:spcBef>
        <a:buFont typeface="Arial" panose="0208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8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8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8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9" name="标题 3073"/>
          <p:cNvSpPr>
            <a:spLocks noGrp="1"/>
          </p:cNvSpPr>
          <p:nvPr>
            <p:ph type="ctrTitle"/>
          </p:nvPr>
        </p:nvSpPr>
        <p:spPr>
          <a:xfrm>
            <a:off x="1259840" y="1988820"/>
            <a:ext cx="6753860" cy="1470025"/>
          </a:xfrm>
        </p:spPr>
        <p:txBody>
          <a:bodyPr anchor="ctr" anchorCtr="0">
            <a:normAutofit fontScale="90000"/>
          </a:bodyPr>
          <a:p>
            <a:pPr defTabSz="914400">
              <a:buClrTx/>
              <a:buSzTx/>
              <a:buFontTx/>
              <a:buNone/>
            </a:pPr>
            <a:r>
              <a:rPr sz="4400" kern="1200" baseline="0">
                <a:latin typeface="+mj-lt"/>
                <a:ea typeface="+mj-ea"/>
                <a:cs typeface="+mj-cs"/>
              </a:rPr>
              <a:t>绿色出行宣传月和公交出行宣传周活动政策解读</a:t>
            </a:r>
            <a:endParaRPr sz="4400" kern="1200" baseline="0">
              <a:latin typeface="+mj-lt"/>
              <a:ea typeface="+mj-ea"/>
              <a:cs typeface="+mj-cs"/>
            </a:endParaRPr>
          </a:p>
        </p:txBody>
      </p:sp>
      <p:sp>
        <p:nvSpPr>
          <p:cNvPr id="2050" name="副标题 3074"/>
          <p:cNvSpPr>
            <a:spLocks noGrp="1"/>
          </p:cNvSpPr>
          <p:nvPr>
            <p:ph type="subTitle" idx="1"/>
          </p:nvPr>
        </p:nvSpPr>
        <p:spPr>
          <a:xfrm>
            <a:off x="1371600" y="4004945"/>
            <a:ext cx="6400800" cy="1752600"/>
          </a:xfrm>
        </p:spPr>
        <p:txBody>
          <a:bodyPr anchor="t" anchorCtr="0"/>
          <a:p>
            <a:pPr defTabSz="914400">
              <a:buClrTx/>
              <a:buSzTx/>
              <a:buFontTx/>
            </a:pPr>
            <a:r>
              <a:rPr lang="zh-CN" sz="3200" kern="1200" baseline="0">
                <a:latin typeface="+mn-lt"/>
                <a:ea typeface="+mn-ea"/>
                <a:cs typeface="+mn-cs"/>
              </a:rPr>
              <a:t>临汾市交通运输局</a:t>
            </a:r>
            <a:endParaRPr lang="zh-CN" sz="3200" kern="1200" baseline="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lnSpcReduction="10000"/>
          </a:bodyPr>
          <a:p>
            <a:pPr algn="just"/>
            <a:r>
              <a:rPr sz="2400">
                <a:solidFill>
                  <a:schemeClr val="tx1"/>
                </a:solidFill>
              </a:rPr>
              <a:t>（六）开展关心关爱司乘人员活动。进一步发掘宣传城市公共交通群体先进人物、先进事迹，大力弘扬劳模精神、劳动精神、工匠精神，传播行业正能量，提升公交司机的职业荣誉感和行业归属感。发动各级公交企业工会开展“走进心世界·公交驾驶员心理服务体系建设活动”，关爱保护职工身心健康。积极争取当地党委、政府和各方面支持，聚焦一线职工实际困难，推动改善工作条件，定期组织开展体检，把暖心实事做到职工心坎上。</a:t>
            </a:r>
            <a:endParaRPr sz="240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一、活动主题</a:t>
            </a:r>
            <a:endParaRPr lang="zh-CN" altLang="en-US"/>
          </a:p>
        </p:txBody>
      </p:sp>
      <p:sp>
        <p:nvSpPr>
          <p:cNvPr id="3" name="内容占位符 2"/>
          <p:cNvSpPr>
            <a:spLocks noGrp="1"/>
          </p:cNvSpPr>
          <p:nvPr>
            <p:ph idx="1"/>
          </p:nvPr>
        </p:nvSpPr>
        <p:spPr/>
        <p:txBody>
          <a:bodyPr>
            <a:normAutofit/>
          </a:bodyPr>
          <a:p>
            <a:pPr algn="just"/>
            <a:r>
              <a:rPr sz="2400">
                <a:solidFill>
                  <a:schemeClr val="tx1"/>
                </a:solidFill>
              </a:rPr>
              <a:t>推动城市公共交通健康可持续发展</a:t>
            </a:r>
            <a:endParaRPr sz="240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二、活动时间</a:t>
            </a:r>
            <a:endParaRPr lang="zh-CN" altLang="en-US"/>
          </a:p>
        </p:txBody>
      </p:sp>
      <p:sp>
        <p:nvSpPr>
          <p:cNvPr id="3" name="内容占位符 2"/>
          <p:cNvSpPr>
            <a:spLocks noGrp="1"/>
          </p:cNvSpPr>
          <p:nvPr>
            <p:ph idx="1"/>
          </p:nvPr>
        </p:nvSpPr>
        <p:spPr/>
        <p:txBody>
          <a:bodyPr>
            <a:normAutofit/>
          </a:bodyPr>
          <a:p>
            <a:pPr algn="just"/>
            <a:r>
              <a:rPr sz="2400">
                <a:solidFill>
                  <a:schemeClr val="tx1"/>
                </a:solidFill>
              </a:rPr>
              <a:t>2023年绿色出行宣传月定于9月，其中9月18日至24日为“公交出行宣传周”活动</a:t>
            </a:r>
            <a:endParaRPr sz="240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三、活动目的</a:t>
            </a:r>
            <a:endParaRPr lang="zh-CN" altLang="en-US"/>
          </a:p>
        </p:txBody>
      </p:sp>
      <p:sp>
        <p:nvSpPr>
          <p:cNvPr id="3" name="内容占位符 2"/>
          <p:cNvSpPr>
            <a:spLocks noGrp="1"/>
          </p:cNvSpPr>
          <p:nvPr>
            <p:ph idx="1"/>
          </p:nvPr>
        </p:nvSpPr>
        <p:spPr/>
        <p:txBody>
          <a:bodyPr>
            <a:normAutofit/>
          </a:bodyPr>
          <a:p>
            <a:pPr algn="just"/>
            <a:r>
              <a:rPr sz="2400">
                <a:solidFill>
                  <a:schemeClr val="tx1"/>
                </a:solidFill>
              </a:rPr>
              <a:t>以习近平新时代中国特色社会主义思想为指导，贯彻落实党中央、国务院，省委、省政府和市委、市政府决策部署，以“绿色出行 美好生活”为主题，大力宣传我市国家公交都市和绿色出行创建行动等方面的成效和经验，推进绿色交通运输体系建设。鼓励动员广大青年立足本职岗位，积极投身中国式现代化建设，在绿色发展等领域展现朝气锐气。广泛动员社会各界积极参与绿色出行，推动形成绿色低碳生活方式，持续提升人民群众获得感、幸福感、安全感。</a:t>
            </a:r>
            <a:endParaRPr sz="240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四、活动内容</a:t>
            </a:r>
            <a:endParaRPr lang="zh-CN" altLang="en-US"/>
          </a:p>
        </p:txBody>
      </p:sp>
      <p:sp>
        <p:nvSpPr>
          <p:cNvPr id="3" name="内容占位符 2"/>
          <p:cNvSpPr>
            <a:spLocks noGrp="1"/>
          </p:cNvSpPr>
          <p:nvPr>
            <p:ph idx="1"/>
          </p:nvPr>
        </p:nvSpPr>
        <p:spPr/>
        <p:txBody>
          <a:bodyPr>
            <a:normAutofit lnSpcReduction="10000"/>
          </a:bodyPr>
          <a:p>
            <a:pPr algn="just"/>
            <a:r>
              <a:rPr sz="2400">
                <a:solidFill>
                  <a:schemeClr val="tx1"/>
                </a:solidFill>
              </a:rPr>
              <a:t>（一）组织开展公交出行宣传周活动。定于2023年9月18日至24日，组织开展公交出行宣传周活动，鼓励各县（市、区）交通运输局和市道路运输事业发展中心举办启动活动并进行动员部署。各县（市、区）要积极倡导当地党政机关等公共机构领导干部带头选择公交、自行车、步行等方式出行，组织公交进校园、全民骑行等青年活动，在全社会倡导绿色出行。通过现场宣传、发送公益宣传短信，举办绿色低碳讲堂、新闻发布会、在线访谈、网络展厅等活动，进一步提升宣传活动的影响力和覆盖面。</a:t>
            </a:r>
            <a:endParaRPr sz="240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90000" lnSpcReduction="10000"/>
          </a:bodyPr>
          <a:p>
            <a:pPr algn="just"/>
            <a:r>
              <a:rPr sz="2400">
                <a:solidFill>
                  <a:schemeClr val="tx1"/>
                </a:solidFill>
              </a:rPr>
              <a:t>（二）开展绿色出行公益宣传。各县（市、区）交通运输主管部门要协调相关部门和企事业单位，充分利用好中国交通报社“绿色出行公益宣传大赛”推荐作品（宣传资料下载链接附后），开展公益宣传。各地可结合实际制作宣传海报、纪念公交卡等，在政府机关及公共机构、交通枢纽、公交场站、客运场站和公交班线车辆车厢等场所，利用宣传栏、公益广告位、多媒体显示屏、手机App启动页等进行广泛宣传，并通过网络、微博、微信等新媒体进行展示和宣传，营造良好活动氛围。各地制作的活动宣传材料请统一标注“2023年绿色出行宣传月和公交出行宣传周”“交通运输部 公安部 国管局 中华全国总工会 共青团中央主办”字样。</a:t>
            </a:r>
            <a:endParaRPr sz="240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80000"/>
          </a:bodyPr>
          <a:p>
            <a:pPr algn="just"/>
            <a:r>
              <a:rPr sz="2400">
                <a:solidFill>
                  <a:schemeClr val="tx1"/>
                </a:solidFill>
              </a:rPr>
              <a:t>（三）组织有关单位集中开展宣传。各县（市、区）交通运输局，市道路运输事业发展中心要围绕“推动城市公共交通健康可持续发展”主题，聚焦完善体制机制和政策标准、加强基础设施和运输装备更新、提升城市公交服务品质等内容集中开展宣传，鼓励引导社会公众优先选择城市公共交通、步行和自行车等绿色出行方式。活动期间，省交通厅将在支付宝“晋碳行”碳普惠平台开展答题赢积分活动，同时，鼓励有关企业充分利用新技术、新手段、新媒体开展绿色出行网上宣传，探索建立绿色出行积分、试点探索碳普惠出行政策、开展知识竞赛、发放出行礼包和优惠乘车卡等，形成浓厚宣传氛围。各地要鼓励中小学校围绕青少年群体特点，按规定组织骑行步行主题体验活动、举办绿色出行校园讲座、开展有奖趣味问答等，引导优先选择绿色出行方式。</a:t>
            </a:r>
            <a:endParaRPr sz="240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lnSpcReduction="10000"/>
          </a:bodyPr>
          <a:p>
            <a:pPr algn="just"/>
            <a:r>
              <a:rPr sz="2400">
                <a:solidFill>
                  <a:schemeClr val="tx1"/>
                </a:solidFill>
              </a:rPr>
              <a:t>（四）持续提升适老化、无障碍交通出行服务。结合提升适老化无障碍交通出行服务更贴近民生实事，各县（市、区）要精心打造一批敬老爱老城市公共汽电车线路，推动城市客运无障碍设施设备更新改造，加快低地板及低入口城市公共汽电车推广应用，持续提升城市交通适老化出行服务水平。</a:t>
            </a:r>
            <a:endParaRPr sz="240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lnSpcReduction="10000"/>
          </a:bodyPr>
          <a:p>
            <a:pPr algn="just"/>
            <a:r>
              <a:rPr sz="2400">
                <a:solidFill>
                  <a:schemeClr val="tx1"/>
                </a:solidFill>
              </a:rPr>
              <a:t>（五）开展安全文明绿色出行活动。持续宣传推广安全绿色出行风尚，培养公众文明交通习惯，倡导公交车、出租车驾驶员等带头承诺礼让斑马线、践行文明驾驶理念，培育新时代交通安全文化。各地根据实际持续优化绿色出行环境，提升绿色出行覆盖度和可及性，在保障公交优先通行的前提下，优化城市公交专用道管理。鼓励引导有条件的单位内部停车场向社会有序开放，深入开展“一盔一带”安全守护行动，努力让城市交通更有序、更有温度，出行更安全、更顺畅。</a:t>
            </a:r>
            <a:endParaRPr sz="2400">
              <a:solidFill>
                <a:schemeClr val="tx1"/>
              </a:solidFill>
            </a:endParaRPr>
          </a:p>
        </p:txBody>
      </p:sp>
    </p:spTree>
  </p:cSld>
  <p:clrMapOvr>
    <a:masterClrMapping/>
  </p:clrMapOvr>
</p:sld>
</file>

<file path=ppt/tags/tag1.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10.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11.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12.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13.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14.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15.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16.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17.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18.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19.xml><?xml version="1.0" encoding="utf-8"?>
<p:tagLst xmlns:p="http://schemas.openxmlformats.org/presentationml/2006/main">
  <p:tag name="KSO_WM_TAG_VERSION" val="1.0"/>
  <p:tag name="KSO_WM_BEAUTIFY_FLAG" val="#wm#"/>
  <p:tag name="KSO_WM_TEMPLATE_CATEGORY" val="custom"/>
  <p:tag name="KSO_WM_TEMPLATE_INDEX" val="1"/>
  <p:tag name="KSO_WM_UNIT_TYPE" val="m_h_i"/>
  <p:tag name="KSO_WM_UNIT_INDEX" val="1_4_2"/>
  <p:tag name="KSO_WM_UNIT_ID" val="custom1_5*m_h_i*1_4_2"/>
  <p:tag name="KSO_WM_UNIT_LAYERLEVEL" val="1_1_1"/>
  <p:tag name="KSO_WM_DIAGRAM_GROUP_CODE" val="m1-2"/>
  <p:tag name="KSO_WM_UNIT_FILL_FORE_SCHEMECOLOR_INDEX" val="5"/>
  <p:tag name="KSO_WM_UNIT_FILL_TYPE" val="1"/>
  <p:tag name="KSO_WM_UNIT_TEXT_FILL_FORE_SCHEMECOLOR_INDEX" val="13"/>
  <p:tag name="KSO_WM_UNIT_TEXT_FILL_TYPE" val="1"/>
  <p:tag name="KSO_WM_UNIT_USESOURCEFORMAT_APPLY" val="0"/>
  <p:tag name="KSO_WM_UNIT_HIGHLIGHT" val="0"/>
  <p:tag name="KSO_WM_UNIT_COMPATIBLE" val="0"/>
</p:tagLst>
</file>

<file path=ppt/tags/tag2.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0.xml><?xml version="1.0" encoding="utf-8"?>
<p:tagLst xmlns:p="http://schemas.openxmlformats.org/presentationml/2006/main">
  <p:tag name="KSO_WM_TAG_VERSION" val="1.0"/>
  <p:tag name="KSO_WM_BEAUTIFY_FLAG" val="#wm#"/>
  <p:tag name="KSO_WM_TEMPLATE_CATEGORY" val="custom"/>
  <p:tag name="KSO_WM_TEMPLATE_INDEX" val="1"/>
  <p:tag name="KSO_WM_UNIT_TYPE" val="m_h_i"/>
  <p:tag name="KSO_WM_UNIT_INDEX" val="1_1_2"/>
  <p:tag name="KSO_WM_UNIT_ID" val="custom1_5*m_h_i*1_1_2"/>
  <p:tag name="KSO_WM_UNIT_LAYERLEVEL" val="1_1_1"/>
  <p:tag name="KSO_WM_DIAGRAM_GROUP_CODE" val="m1-2"/>
  <p:tag name="KSO_WM_UNIT_FILL_FORE_SCHEMECOLOR_INDEX" val="5"/>
  <p:tag name="KSO_WM_UNIT_FILL_TYPE" val="1"/>
  <p:tag name="KSO_WM_UNIT_TEXT_FILL_FORE_SCHEMECOLOR_INDEX" val="13"/>
  <p:tag name="KSO_WM_UNIT_TEXT_FILL_TYPE" val="1"/>
  <p:tag name="KSO_WM_UNIT_USESOURCEFORMAT_APPLY" val="0"/>
  <p:tag name="KSO_WM_UNIT_HIGHLIGHT" val="0"/>
  <p:tag name="KSO_WM_UNIT_COMPATIBLE" val="0"/>
</p:tagLst>
</file>

<file path=ppt/tags/tag21.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22.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3.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24.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25.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26.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27.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28.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9.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0.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31.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32.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33.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34.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35.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6.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37.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38.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39.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4.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40.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41.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42.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43.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44.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45.xml><?xml version="1.0" encoding="utf-8"?>
<p:tagLst xmlns:p="http://schemas.openxmlformats.org/presentationml/2006/main">
  <p:tag name="KSO_WM_TAG_VERSION" val="1.0"/>
  <p:tag name="KSO_WM_TEMPLATE_CATEGORY" val="custom"/>
  <p:tag name="KSO_WM_TEMPLATE_INDEX" val="1"/>
</p:tagLst>
</file>

<file path=ppt/tags/tag46.xml><?xml version="1.0" encoding="utf-8"?>
<p:tagLst xmlns:p="http://schemas.openxmlformats.org/presentationml/2006/main">
  <p:tag name="KSO_WM_TAG_VERSION" val="1.0"/>
  <p:tag name="KSO_WM_TEMPLATE_CATEGORY" val="custom"/>
  <p:tag name="KSO_WM_TEMPLATE_INDEX" val="1"/>
</p:tagLst>
</file>

<file path=ppt/tags/tag47.xml><?xml version="1.0" encoding="utf-8"?>
<p:tagLst xmlns:p="http://schemas.openxmlformats.org/presentationml/2006/main">
  <p:tag name="KSO_WM_TEMPLATE_CATEGORY" val="custom"/>
  <p:tag name="KSO_WM_TEMPLATE_INDEX" val="1"/>
  <p:tag name="KSO_WM_TAG_VERSION" val="1.0"/>
  <p:tag name="KSO_WM_BEAUTIFY_FLAG" val="#wm#"/>
  <p:tag name="KSO_WM_TEMPLATE_THUMBS_INDEX" val="1、3、4、5、7、9、11、12、15、19、21、24、25、"/>
  <p:tag name="KSO_WM_TEMPLATE_TOPIC_ID" val="2869567"/>
  <p:tag name="KSO_WM_TEMPLATE_OUTLINE_ID" val="15"/>
  <p:tag name="KSO_WM_TEMPLATE_SCENE_ID" val="1"/>
  <p:tag name="KSO_WM_TEMPLATE_JOB_ID" val="2"/>
  <p:tag name="KSO_WM_TEMPLATE_TOPIC_DEFAULT" val="1"/>
</p:tagLst>
</file>

<file path=ppt/tags/tag5.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6.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7.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8.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9.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heme/theme1.xml><?xml version="1.0" encoding="utf-8"?>
<a:theme xmlns:a="http://schemas.openxmlformats.org/drawingml/2006/main" name="team report">
  <a:themeElements>
    <a:clrScheme name="自定义 10">
      <a:dk1>
        <a:srgbClr val="000000"/>
      </a:dk1>
      <a:lt1>
        <a:srgbClr val="FFFFFF"/>
      </a:lt1>
      <a:dk2>
        <a:srgbClr val="44546A"/>
      </a:dk2>
      <a:lt2>
        <a:srgbClr val="E7E6E6"/>
      </a:lt2>
      <a:accent1>
        <a:srgbClr val="595959"/>
      </a:accent1>
      <a:accent2>
        <a:srgbClr val="8496B0"/>
      </a:accent2>
      <a:accent3>
        <a:srgbClr val="D7B5C6"/>
      </a:accent3>
      <a:accent4>
        <a:srgbClr val="BCBCBC"/>
      </a:accent4>
      <a:accent5>
        <a:srgbClr val="034A90"/>
      </a:accent5>
      <a:accent6>
        <a:srgbClr val="595959"/>
      </a:accent6>
      <a:hlink>
        <a:srgbClr val="0563C1"/>
      </a:hlink>
      <a:folHlink>
        <a:srgbClr val="954F72"/>
      </a:folHlink>
    </a:clrScheme>
    <a:fontScheme name="自定义 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1693</Words>
  <Application>WPS 演示</Application>
  <PresentationFormat/>
  <Paragraphs>30</Paragraphs>
  <Slides>10</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10</vt:i4>
      </vt:variant>
    </vt:vector>
  </HeadingPairs>
  <TitlesOfParts>
    <vt:vector size="24" baseType="lpstr">
      <vt:lpstr>Arial</vt:lpstr>
      <vt:lpstr>宋体</vt:lpstr>
      <vt:lpstr>Wingdings</vt:lpstr>
      <vt:lpstr>DejaVu Sans</vt:lpstr>
      <vt:lpstr>方正书宋_GBK</vt:lpstr>
      <vt:lpstr>DejaVu Sans</vt:lpstr>
      <vt:lpstr>黑体</vt:lpstr>
      <vt:lpstr>方正黑体_GBK</vt:lpstr>
      <vt:lpstr>微软雅黑</vt:lpstr>
      <vt:lpstr>微软雅黑</vt:lpstr>
      <vt:lpstr>宋体</vt:lpstr>
      <vt:lpstr>Arial Unicode MS</vt:lpstr>
      <vt:lpstr>Calibri</vt:lpstr>
      <vt:lpstr>team report</vt:lpstr>
      <vt:lpstr>绿色出行宣传月和公交出行宣传周活动政策解读</vt:lpstr>
      <vt:lpstr>一、活动主题</vt:lpstr>
      <vt:lpstr>二、活动时间</vt:lpstr>
      <vt:lpstr>三、活动目的</vt:lpstr>
      <vt:lpstr>四、活动内容</vt:lpstr>
      <vt:lpstr>四、活动内容</vt:lpstr>
      <vt:lpstr>四、活动内容</vt:lpstr>
      <vt:lpstr>四、活动内容</vt:lpstr>
      <vt:lpstr>四、活动内容</vt:lpstr>
      <vt:lpstr>四、活动内容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wps</dc:creator>
  <cp:lastModifiedBy>baixin</cp:lastModifiedBy>
  <cp:revision>7</cp:revision>
  <dcterms:created xsi:type="dcterms:W3CDTF">2023-11-29T02:40:22Z</dcterms:created>
  <dcterms:modified xsi:type="dcterms:W3CDTF">2023-11-29T02:40:22Z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2052-11.8.2.1122</vt:lpwstr>
  </property>
  <property fmtid="{D5CDD505-2E9C-101B-9397-08002B2CF9AE}" pid="3" name="ICV">
    <vt:lpwstr>C619EE8CCCE3F70466092D65FF79DBE2</vt:lpwstr>
  </property>
</Properties>
</file>