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2" r:id="rId4"/>
    <p:sldId id="283" r:id="rId5"/>
    <p:sldId id="284" r:id="rId6"/>
    <p:sldId id="285" r:id="rId7"/>
    <p:sldId id="286" r:id="rId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6" name="任意多边形: 形状 6"/>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7" name="椭圆 7"/>
          <p:cNvSpPr/>
          <p:nvPr/>
        </p:nvSpPr>
        <p:spPr>
          <a:xfrm>
            <a:off x="6022181" y="458788"/>
            <a:ext cx="556022" cy="7413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8" name="任意多边形: 形状 8"/>
          <p:cNvSpPr/>
          <p:nvPr/>
        </p:nvSpPr>
        <p:spPr>
          <a:xfrm>
            <a:off x="2465785" y="-7938"/>
            <a:ext cx="1092994" cy="584201"/>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9" name="任意多边形: 形状 9"/>
          <p:cNvSpPr/>
          <p:nvPr/>
        </p:nvSpPr>
        <p:spPr>
          <a:xfrm>
            <a:off x="3899297" y="5929313"/>
            <a:ext cx="1371600" cy="938212"/>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0" name="任意多边形: 形状 10"/>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1" name="任意多边形: 形状 11"/>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12" name="KSO_Shape"/>
          <p:cNvSpPr/>
          <p:nvPr/>
        </p:nvSpPr>
        <p:spPr>
          <a:xfrm rot="13141020">
            <a:off x="363141" y="113823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3" name="KSO_Shape"/>
          <p:cNvSpPr/>
          <p:nvPr/>
        </p:nvSpPr>
        <p:spPr>
          <a:xfrm rot="17100000">
            <a:off x="616744" y="3236913"/>
            <a:ext cx="161925" cy="19050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4" name="KSO_Shape"/>
          <p:cNvSpPr/>
          <p:nvPr/>
        </p:nvSpPr>
        <p:spPr>
          <a:xfrm rot="10154805">
            <a:off x="6324600" y="6116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5" name="KSO_Shape"/>
          <p:cNvSpPr/>
          <p:nvPr/>
        </p:nvSpPr>
        <p:spPr>
          <a:xfrm rot="11738950">
            <a:off x="8083154" y="256063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6" name=" 184"/>
          <p:cNvSpPr/>
          <p:nvPr/>
        </p:nvSpPr>
        <p:spPr>
          <a:xfrm>
            <a:off x="545306" y="1936750"/>
            <a:ext cx="702469" cy="93662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fontAlgn="auto">
              <a:spcBef>
                <a:spcPts val="0"/>
              </a:spcBef>
              <a:spcAft>
                <a:spcPts val="0"/>
              </a:spcAft>
              <a:buFontTx/>
              <a:buNone/>
              <a:defRPr/>
            </a:pPr>
            <a:endParaRPr lang="zh-CN" altLang="en-US" sz="100" noProof="1">
              <a:solidFill>
                <a:srgbClr val="FFFFFF"/>
              </a:solidFill>
            </a:endParaRPr>
          </a:p>
        </p:txBody>
      </p:sp>
      <p:sp>
        <p:nvSpPr>
          <p:cNvPr id="4" name="标题 3"/>
          <p:cNvSpPr>
            <a:spLocks noGrp="1"/>
          </p:cNvSpPr>
          <p:nvPr>
            <p:ph type="ctrTitle"/>
          </p:nvPr>
        </p:nvSpPr>
        <p:spPr>
          <a:xfrm>
            <a:off x="2062094" y="2343802"/>
            <a:ext cx="5007429" cy="902363"/>
          </a:xfrm>
        </p:spPr>
        <p:txBody>
          <a:bodyPr anchor="b">
            <a:normAutofit/>
          </a:bodyPr>
          <a:lstStyle>
            <a:lvl1pPr algn="ctr">
              <a:defRPr sz="3600" b="1">
                <a:solidFill>
                  <a:schemeClr val="tx1">
                    <a:lumMod val="65000"/>
                    <a:lumOff val="35000"/>
                  </a:schemeClr>
                </a:solidFill>
              </a:defRPr>
            </a:lvl1pPr>
          </a:lstStyle>
          <a:p>
            <a:r>
              <a:rPr lang="zh-CN" altLang="en-US" noProof="1" smtClean="0"/>
              <a:t>单击此处编辑母版标题样式</a:t>
            </a:r>
            <a:endParaRPr lang="zh-CN" altLang="en-US" noProof="1"/>
          </a:p>
        </p:txBody>
      </p:sp>
      <p:sp>
        <p:nvSpPr>
          <p:cNvPr id="5" name="副标题 4"/>
          <p:cNvSpPr>
            <a:spLocks noGrp="1"/>
          </p:cNvSpPr>
          <p:nvPr>
            <p:ph type="subTitle" idx="1"/>
          </p:nvPr>
        </p:nvSpPr>
        <p:spPr>
          <a:xfrm>
            <a:off x="2062094" y="3294698"/>
            <a:ext cx="5007429" cy="590550"/>
          </a:xfrm>
        </p:spPr>
        <p:txBody>
          <a:bodyPr>
            <a:normAutofit/>
          </a:bodyPr>
          <a:lstStyle>
            <a:lvl1pPr marL="0" indent="0" algn="ctr">
              <a:buNone/>
              <a:defRPr sz="1500">
                <a:solidFill>
                  <a:schemeClr val="tx1">
                    <a:lumMod val="50000"/>
                    <a:lumOff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endParaRPr lang="zh-CN" altLang="en-US" noProof="1"/>
          </a:p>
        </p:txBody>
      </p:sp>
      <p:sp>
        <p:nvSpPr>
          <p:cNvPr id="17" name="日期占位符 3"/>
          <p:cNvSpPr>
            <a:spLocks noGrp="1"/>
          </p:cNvSpPr>
          <p:nvPr>
            <p:ph type="dt" sz="half" idx="10"/>
          </p:nvPr>
        </p:nvSpPr>
        <p:spPr/>
        <p:txBody>
          <a:bodyPr/>
          <a:lstStyle>
            <a:lvl1pPr>
              <a:defRPr/>
            </a:lvl1pPr>
          </a:lstStyle>
          <a:p>
            <a:pPr>
              <a:defRPr/>
            </a:pPr>
            <a:fld id="{8D7D9A98-2B42-4142-BB4A-011734DDEA85}" type="datetimeFigureOut">
              <a:rPr lang="zh-CN" altLang="en-US"/>
            </a:fld>
            <a:endParaRPr lang="zh-CN" altLang="en-US"/>
          </a:p>
        </p:txBody>
      </p:sp>
      <p:sp>
        <p:nvSpPr>
          <p:cNvPr id="18" name="页脚占位符 4"/>
          <p:cNvSpPr>
            <a:spLocks noGrp="1"/>
          </p:cNvSpPr>
          <p:nvPr>
            <p:ph type="ftr" sz="quarter" idx="11"/>
          </p:nvPr>
        </p:nvSpPr>
        <p:spPr/>
        <p:txBody>
          <a:bodyPr/>
          <a:lstStyle>
            <a:lvl1pPr>
              <a:defRPr/>
            </a:lvl1pPr>
          </a:lstStyle>
          <a:p>
            <a:pPr>
              <a:defRPr/>
            </a:pPr>
            <a:endParaRPr lang="zh-CN" altLang="en-US"/>
          </a:p>
        </p:txBody>
      </p:sp>
      <p:sp>
        <p:nvSpPr>
          <p:cNvPr id="19" name="灯片编号占位符 5"/>
          <p:cNvSpPr>
            <a:spLocks noGrp="1"/>
          </p:cNvSpPr>
          <p:nvPr>
            <p:ph type="sldNum" sz="quarter" idx="12"/>
          </p:nvPr>
        </p:nvSpPr>
        <p:spPr/>
        <p:txBody>
          <a:bodyPr/>
          <a:lstStyle>
            <a:lvl1pPr>
              <a:defRPr smtClean="0"/>
            </a:lvl1pPr>
          </a:lstStyle>
          <a:p>
            <a:pPr>
              <a:defRPr/>
            </a:pPr>
            <a:fld id="{A2A45CD9-59AE-47D5-A754-1A2E716032DF}" type="slidenum">
              <a:rPr lang="zh-CN" altLang="en-US"/>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3" name="页脚占位符 4"/>
          <p:cNvSpPr>
            <a:spLocks noGrp="1"/>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4" name="灯片编号占位符 5"/>
          <p:cNvSpPr>
            <a:spLocks noGrp="1"/>
          </p:cNvSpPr>
          <p:nvPr>
            <p:ph type="sldNum" sz="quarter" idx="12"/>
          </p:nvPr>
        </p:nvSpPr>
        <p:spPr/>
        <p:txBody>
          <a:bodyPr/>
          <a:lstStyle>
            <a:lvl1pPr>
              <a:defRPr/>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 name="竖排标题 1"/>
          <p:cNvSpPr>
            <a:spLocks noGrp="1"/>
          </p:cNvSpPr>
          <p:nvPr>
            <p:ph type="title" orient="vert"/>
          </p:nvPr>
        </p:nvSpPr>
        <p:spPr>
          <a:xfrm>
            <a:off x="7368363" y="365125"/>
            <a:ext cx="1146987" cy="5811838"/>
          </a:xfrm>
        </p:spPr>
        <p:txBody>
          <a:bodyPr vert="eaVert">
            <a:normAutofit/>
          </a:bodyPr>
          <a:lstStyle>
            <a:lvl1pPr>
              <a:defRPr sz="2700"/>
            </a:lvl1p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28650" y="365125"/>
            <a:ext cx="6659969"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11" name="页脚占位符 4"/>
          <p:cNvSpPr>
            <a:spLocks noGrp="1"/>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12" name="灯片编号占位符 5"/>
          <p:cNvSpPr>
            <a:spLocks noGrp="1"/>
          </p:cNvSpPr>
          <p:nvPr>
            <p:ph type="sldNum" sz="quarter" idx="12"/>
          </p:nvPr>
        </p:nvSpPr>
        <p:spPr/>
        <p:txBody>
          <a:bodyPr/>
          <a:lstStyle>
            <a:lvl1pPr>
              <a:defRPr smtClean="0"/>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28650" y="551543"/>
            <a:ext cx="78867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nvPr>
        </p:nvSpPr>
        <p:spPr/>
        <p:txBody>
          <a:bodyPr/>
          <a:lstStyle>
            <a:lvl1pPr>
              <a:defRPr/>
            </a:lvl1pPr>
          </a:lstStyle>
          <a:p>
            <a:pPr>
              <a:defRPr/>
            </a:pPr>
            <a:fld id="{0E6E2E96-C60E-4F69-BCF4-F5D4C5406623}" type="datetimeFigureOut">
              <a:rPr lang="zh-CN" altLang="en-US"/>
            </a:fld>
            <a:endParaRPr lang="zh-CN" altLang="en-US"/>
          </a:p>
        </p:txBody>
      </p:sp>
      <p:sp>
        <p:nvSpPr>
          <p:cNvPr id="4" name="页脚占位符 4"/>
          <p:cNvSpPr>
            <a:spLocks noGrp="1"/>
          </p:cNvSpPr>
          <p:nvPr>
            <p:ph type="ftr" sz="quarter" idx="15"/>
          </p:nvPr>
        </p:nvSpPr>
        <p:spPr/>
        <p:txBody>
          <a:bodyPr/>
          <a:lstStyle>
            <a:lvl1pPr>
              <a:defRPr/>
            </a:lvl1pPr>
          </a:lstStyle>
          <a:p>
            <a:pPr>
              <a:defRPr/>
            </a:pPr>
            <a:endParaRPr lang="zh-CN" altLang="en-US"/>
          </a:p>
        </p:txBody>
      </p:sp>
      <p:sp>
        <p:nvSpPr>
          <p:cNvPr id="5" name="灯片编号占位符 5"/>
          <p:cNvSpPr>
            <a:spLocks noGrp="1"/>
          </p:cNvSpPr>
          <p:nvPr>
            <p:ph type="sldNum" sz="quarter" idx="16"/>
          </p:nvPr>
        </p:nvSpPr>
        <p:spPr/>
        <p:txBody>
          <a:bodyPr/>
          <a:lstStyle>
            <a:lvl1pPr>
              <a:defRPr/>
            </a:lvl1pPr>
          </a:lstStyle>
          <a:p>
            <a:pPr>
              <a:defRPr/>
            </a:pPr>
            <a:fld id="{EC3F97D2-4F19-4603-B90D-F56C4F57E54B}" type="slidenum">
              <a:rPr lang="zh-CN" altLang="en-US"/>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5"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7" name="标题 16"/>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8" name="内容占位符 17"/>
          <p:cNvSpPr>
            <a:spLocks noGrp="1"/>
          </p:cNvSpPr>
          <p:nvPr>
            <p:ph idx="1"/>
          </p:nvPr>
        </p:nvSpPr>
        <p:spPr>
          <a:xfrm>
            <a:off x="657660" y="1716563"/>
            <a:ext cx="7886700" cy="4351338"/>
          </a:xfrm>
        </p:spPr>
        <p:txBody>
          <a:bodyPr>
            <a:normAutofit/>
          </a:bodyPr>
          <a:lstStyle>
            <a:lvl1pPr>
              <a:defRPr sz="1800">
                <a:solidFill>
                  <a:schemeClr val="tx1">
                    <a:lumMod val="50000"/>
                    <a:lumOff val="50000"/>
                  </a:schemeClr>
                </a:solidFill>
              </a:defRPr>
            </a:lvl1pPr>
            <a:lvl2pPr>
              <a:defRPr sz="1500">
                <a:solidFill>
                  <a:schemeClr val="tx1">
                    <a:lumMod val="50000"/>
                    <a:lumOff val="50000"/>
                  </a:schemeClr>
                </a:solidFill>
              </a:defRPr>
            </a:lvl2pPr>
            <a:lvl3pPr>
              <a:defRPr sz="1350">
                <a:solidFill>
                  <a:schemeClr val="tx1">
                    <a:lumMod val="50000"/>
                    <a:lumOff val="50000"/>
                  </a:schemeClr>
                </a:solidFill>
              </a:defRPr>
            </a:lvl3pPr>
            <a:lvl4pPr>
              <a:defRPr sz="1350">
                <a:solidFill>
                  <a:schemeClr val="tx1">
                    <a:lumMod val="50000"/>
                    <a:lumOff val="50000"/>
                  </a:schemeClr>
                </a:solidFill>
              </a:defRPr>
            </a:lvl4pPr>
            <a:lvl5pPr>
              <a:defRPr sz="1350">
                <a:solidFill>
                  <a:schemeClr val="tx1">
                    <a:lumMod val="50000"/>
                    <a:lumOff val="50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0" name="日期占位符 3"/>
          <p:cNvSpPr>
            <a:spLocks noGrp="1"/>
          </p:cNvSpPr>
          <p:nvPr>
            <p:ph type="dt" sz="half" idx="10"/>
          </p:nvPr>
        </p:nvSpPr>
        <p:spPr/>
        <p:txBody>
          <a:bodyPr/>
          <a:lstStyle>
            <a:lvl1pPr>
              <a:defRPr smtClean="0"/>
            </a:lvl1pPr>
          </a:lstStyle>
          <a:p>
            <a:pPr>
              <a:defRPr/>
            </a:pPr>
            <a:fld id="{130C0B74-A019-4836-B5B5-59DC98D9D112}" type="datetimeFigureOut">
              <a:rPr lang="zh-CN" altLang="en-US"/>
            </a:fld>
            <a:endParaRPr lang="zh-CN" altLang="en-US"/>
          </a:p>
        </p:txBody>
      </p:sp>
      <p:sp>
        <p:nvSpPr>
          <p:cNvPr id="11" name="页脚占位符 4"/>
          <p:cNvSpPr>
            <a:spLocks noGrp="1"/>
          </p:cNvSpPr>
          <p:nvPr>
            <p:ph type="ftr" sz="quarter" idx="11"/>
          </p:nvPr>
        </p:nvSpPr>
        <p:spPr/>
        <p:txBody>
          <a:bodyPr/>
          <a:lstStyle>
            <a:lvl1pPr>
              <a:defRPr/>
            </a:lvl1pPr>
          </a:lstStyle>
          <a:p>
            <a:pPr>
              <a:defRPr/>
            </a:pPr>
            <a:endParaRPr lang="zh-CN" altLang="en-US"/>
          </a:p>
        </p:txBody>
      </p:sp>
      <p:sp>
        <p:nvSpPr>
          <p:cNvPr id="12" name="灯片编号占位符 5"/>
          <p:cNvSpPr>
            <a:spLocks noGrp="1"/>
          </p:cNvSpPr>
          <p:nvPr>
            <p:ph type="sldNum" sz="quarter" idx="12"/>
          </p:nvPr>
        </p:nvSpPr>
        <p:spPr/>
        <p:txBody>
          <a:bodyPr/>
          <a:lstStyle>
            <a:lvl1pPr>
              <a:defRPr/>
            </a:lvl1pPr>
          </a:lstStyle>
          <a:p>
            <a:pPr>
              <a:defRPr/>
            </a:pPr>
            <a:fld id="{B63E9ABB-008D-4A49-98AB-65CBC48B6E09}" type="slidenum">
              <a:rPr lang="zh-CN" altLang="en-US"/>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图片和文字">
    <p:spTree>
      <p:nvGrpSpPr>
        <p:cNvPr id="1" name=""/>
        <p:cNvGrpSpPr/>
        <p:nvPr/>
      </p:nvGrpSpPr>
      <p:grpSpPr>
        <a:xfrm>
          <a:off x="0" y="0"/>
          <a:ext cx="0" cy="0"/>
          <a:chOff x="0" y="0"/>
          <a:chExt cx="0" cy="0"/>
        </a:xfrm>
      </p:grpSpPr>
      <p:sp>
        <p:nvSpPr>
          <p:cNvPr id="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7" name="图片占位符 16"/>
          <p:cNvSpPr>
            <a:spLocks noGrp="1"/>
          </p:cNvSpPr>
          <p:nvPr>
            <p:ph type="pic" sz="quarter" idx="14"/>
          </p:nvPr>
        </p:nvSpPr>
        <p:spPr>
          <a:xfrm>
            <a:off x="584876" y="1685925"/>
            <a:ext cx="3384947" cy="3910013"/>
          </a:xfrm>
        </p:spPr>
        <p:txBody>
          <a:bodyPr/>
          <a:lstStyle/>
          <a:p>
            <a:pPr lvl="0"/>
            <a:endParaRPr lang="zh-CN" altLang="en-US" noProof="1"/>
          </a:p>
        </p:txBody>
      </p:sp>
      <p:sp>
        <p:nvSpPr>
          <p:cNvPr id="19" name="文本占位符 18"/>
          <p:cNvSpPr>
            <a:spLocks noGrp="1"/>
          </p:cNvSpPr>
          <p:nvPr>
            <p:ph type="body" sz="quarter" idx="15"/>
          </p:nvPr>
        </p:nvSpPr>
        <p:spPr>
          <a:xfrm>
            <a:off x="4745831" y="2717800"/>
            <a:ext cx="3769519" cy="2878138"/>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zh-CN" altLang="en-US" noProof="1" smtClean="0"/>
              <a:t>单击此处编辑母版文本样式</a:t>
            </a:r>
            <a:endParaRPr lang="zh-CN" altLang="en-US" noProof="1" smtClean="0"/>
          </a:p>
        </p:txBody>
      </p:sp>
      <p:sp>
        <p:nvSpPr>
          <p:cNvPr id="21" name="文本占位符 20"/>
          <p:cNvSpPr>
            <a:spLocks noGrp="1"/>
          </p:cNvSpPr>
          <p:nvPr>
            <p:ph type="body" sz="quarter" idx="16"/>
          </p:nvPr>
        </p:nvSpPr>
        <p:spPr>
          <a:xfrm>
            <a:off x="4745831" y="1685925"/>
            <a:ext cx="3769519" cy="515938"/>
          </a:xfrm>
        </p:spPr>
        <p:txBody>
          <a:bodyPr>
            <a:noAutofit/>
          </a:bodyPr>
          <a:lstStyle>
            <a:lvl1pPr marL="0" indent="0">
              <a:buNone/>
              <a:defRPr sz="1500">
                <a:solidFill>
                  <a:schemeClr val="tx1">
                    <a:lumMod val="65000"/>
                    <a:lumOff val="35000"/>
                  </a:schemeClr>
                </a:solidFill>
              </a:defRPr>
            </a:lvl1pPr>
            <a:lvl2pPr>
              <a:defRPr sz="1500">
                <a:solidFill>
                  <a:schemeClr val="tx1">
                    <a:lumMod val="65000"/>
                    <a:lumOff val="35000"/>
                  </a:schemeClr>
                </a:solidFill>
              </a:defRPr>
            </a:lvl2pPr>
            <a:lvl3pPr>
              <a:defRPr sz="1500">
                <a:solidFill>
                  <a:schemeClr val="tx1">
                    <a:lumMod val="65000"/>
                    <a:lumOff val="35000"/>
                  </a:schemeClr>
                </a:solidFill>
              </a:defRPr>
            </a:lvl3pPr>
            <a:lvl4pPr>
              <a:defRPr sz="1500">
                <a:solidFill>
                  <a:schemeClr val="tx1">
                    <a:lumMod val="65000"/>
                    <a:lumOff val="35000"/>
                  </a:schemeClr>
                </a:solidFill>
              </a:defRPr>
            </a:lvl4pPr>
            <a:lvl5pPr>
              <a:defRPr sz="1500">
                <a:solidFill>
                  <a:schemeClr val="tx1">
                    <a:lumMod val="65000"/>
                    <a:lumOff val="35000"/>
                  </a:schemeClr>
                </a:solidFill>
              </a:defRPr>
            </a:lvl5pPr>
          </a:lstStyle>
          <a:p>
            <a:pPr lvl="0"/>
            <a:r>
              <a:rPr lang="zh-CN" altLang="en-US" noProof="1" smtClean="0"/>
              <a:t>单击此处编辑母版文本样式</a:t>
            </a:r>
            <a:endParaRPr lang="zh-CN" altLang="en-US" noProof="1" smtClean="0"/>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3"/>
          <p:cNvSpPr>
            <a:spLocks noGrp="1"/>
          </p:cNvSpPr>
          <p:nvPr>
            <p:ph type="dt" sz="half" idx="17"/>
          </p:nvPr>
        </p:nvSpPr>
        <p:spPr/>
        <p:txBody>
          <a:bodyPr/>
          <a:lstStyle>
            <a:lvl1pPr>
              <a:defRPr/>
            </a:lvl1pPr>
          </a:lstStyle>
          <a:p>
            <a:pPr>
              <a:defRPr/>
            </a:pPr>
            <a:endParaRPr lang="zh-CN" altLang="en-US"/>
          </a:p>
        </p:txBody>
      </p:sp>
      <p:sp>
        <p:nvSpPr>
          <p:cNvPr id="15" name="页脚占位符 4"/>
          <p:cNvSpPr>
            <a:spLocks noGrp="1"/>
          </p:cNvSpPr>
          <p:nvPr>
            <p:ph type="ftr" sz="quarter" idx="18"/>
          </p:nvPr>
        </p:nvSpPr>
        <p:spPr/>
        <p:txBody>
          <a:bodyPr/>
          <a:lstStyle>
            <a:lvl1pPr>
              <a:defRPr/>
            </a:lvl1pPr>
          </a:lstStyle>
          <a:p>
            <a:pPr>
              <a:defRPr/>
            </a:pPr>
            <a:endParaRPr lang="zh-CN" altLang="en-US"/>
          </a:p>
        </p:txBody>
      </p:sp>
      <p:sp>
        <p:nvSpPr>
          <p:cNvPr id="16" name="灯片编号占位符 5"/>
          <p:cNvSpPr>
            <a:spLocks noGrp="1"/>
          </p:cNvSpPr>
          <p:nvPr>
            <p:ph type="sldNum" sz="quarter" idx="19"/>
          </p:nvPr>
        </p:nvSpPr>
        <p:spPr/>
        <p:txBody>
          <a:bodyPr/>
          <a:lstStyle>
            <a:lvl1pPr>
              <a:defRPr smtClean="0"/>
            </a:lvl1pPr>
          </a:lstStyle>
          <a:p>
            <a:pPr>
              <a:defRPr/>
            </a:pPr>
            <a:fld id="{E3818900-26F5-49F5-9D46-8CDDC5A6EF31}"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椭圆 3"/>
          <p:cNvSpPr/>
          <p:nvPr/>
        </p:nvSpPr>
        <p:spPr>
          <a:xfrm>
            <a:off x="1056085" y="2114550"/>
            <a:ext cx="2010965" cy="2681288"/>
          </a:xfrm>
          <a:prstGeom prst="ellipse">
            <a:avLst/>
          </a:pr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sym typeface="+mn-ea"/>
            </a:endParaRPr>
          </a:p>
        </p:txBody>
      </p:sp>
      <p:sp>
        <p:nvSpPr>
          <p:cNvPr id="5" name="椭圆 7"/>
          <p:cNvSpPr/>
          <p:nvPr/>
        </p:nvSpPr>
        <p:spPr>
          <a:xfrm>
            <a:off x="1181100" y="2266950"/>
            <a:ext cx="1783556" cy="2376488"/>
          </a:xfrm>
          <a:prstGeom prst="ellips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cxnSp>
        <p:nvCxnSpPr>
          <p:cNvPr id="6" name="直接连接符 5"/>
          <p:cNvCxnSpPr/>
          <p:nvPr/>
        </p:nvCxnSpPr>
        <p:spPr>
          <a:xfrm>
            <a:off x="3571875" y="3602038"/>
            <a:ext cx="3711179"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7352110" y="3541713"/>
            <a:ext cx="86915" cy="1158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8" name="椭圆 7"/>
          <p:cNvSpPr/>
          <p:nvPr/>
        </p:nvSpPr>
        <p:spPr>
          <a:xfrm>
            <a:off x="7724775" y="3541713"/>
            <a:ext cx="86916" cy="1158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9" name="椭圆 8"/>
          <p:cNvSpPr/>
          <p:nvPr/>
        </p:nvSpPr>
        <p:spPr>
          <a:xfrm>
            <a:off x="7475935" y="3541713"/>
            <a:ext cx="86915" cy="1158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10" name="椭圆 9"/>
          <p:cNvSpPr/>
          <p:nvPr/>
        </p:nvSpPr>
        <p:spPr>
          <a:xfrm>
            <a:off x="7600950" y="3541713"/>
            <a:ext cx="86916" cy="1158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cs typeface="Arial" panose="02080604020202020204" pitchFamily="34" charset="0"/>
            </a:endParaRPr>
          </a:p>
        </p:txBody>
      </p:sp>
      <p:sp>
        <p:nvSpPr>
          <p:cNvPr id="11" name="KSO_Shape"/>
          <p:cNvSpPr/>
          <p:nvPr/>
        </p:nvSpPr>
        <p:spPr>
          <a:xfrm rot="237355">
            <a:off x="2078831" y="23082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2" name="KSO_Shape"/>
          <p:cNvSpPr/>
          <p:nvPr/>
        </p:nvSpPr>
        <p:spPr>
          <a:xfrm rot="1275228">
            <a:off x="2252663" y="2360613"/>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3" name="KSO_Shape"/>
          <p:cNvSpPr/>
          <p:nvPr/>
        </p:nvSpPr>
        <p:spPr>
          <a:xfrm rot="2175228">
            <a:off x="2407444" y="2478088"/>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4" name="KSO_Shape"/>
          <p:cNvSpPr/>
          <p:nvPr/>
        </p:nvSpPr>
        <p:spPr>
          <a:xfrm rot="3075228">
            <a:off x="2522339" y="2640806"/>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5" name="KSO_Shape"/>
          <p:cNvSpPr/>
          <p:nvPr/>
        </p:nvSpPr>
        <p:spPr>
          <a:xfrm rot="298659" flipH="1" flipV="1">
            <a:off x="1852613" y="4416425"/>
            <a:ext cx="145256" cy="171450"/>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6" name="KSO_Shape"/>
          <p:cNvSpPr/>
          <p:nvPr/>
        </p:nvSpPr>
        <p:spPr>
          <a:xfrm rot="1336532" flipH="1" flipV="1">
            <a:off x="1682354" y="4365625"/>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7" name="KSO_Shape"/>
          <p:cNvSpPr/>
          <p:nvPr/>
        </p:nvSpPr>
        <p:spPr>
          <a:xfrm rot="2236532" flipH="1" flipV="1">
            <a:off x="1529954" y="4243388"/>
            <a:ext cx="145256" cy="169862"/>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8" name="KSO_Shape"/>
          <p:cNvSpPr/>
          <p:nvPr/>
        </p:nvSpPr>
        <p:spPr>
          <a:xfrm rot="3136532" flipH="1" flipV="1">
            <a:off x="1417439" y="4079081"/>
            <a:ext cx="145256" cy="169863"/>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2" name="标题 1"/>
          <p:cNvSpPr>
            <a:spLocks noGrp="1"/>
          </p:cNvSpPr>
          <p:nvPr>
            <p:ph type="title"/>
          </p:nvPr>
        </p:nvSpPr>
        <p:spPr>
          <a:xfrm>
            <a:off x="3548063" y="2895613"/>
            <a:ext cx="3734753" cy="564898"/>
          </a:xfrm>
        </p:spPr>
        <p:txBody>
          <a:bodyPr anchor="b">
            <a:normAutofit/>
          </a:bodyPr>
          <a:lstStyle>
            <a:lvl1pPr>
              <a:defRPr sz="2100" b="1">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3548063" y="3753579"/>
            <a:ext cx="3734753" cy="581108"/>
          </a:xfrm>
        </p:spPr>
        <p:txBody>
          <a:bodyPr>
            <a:normAutofit/>
          </a:bodyPr>
          <a:lstStyle>
            <a:lvl1pPr marL="0" indent="0">
              <a:buNone/>
              <a:defRPr sz="1050">
                <a:solidFill>
                  <a:schemeClr val="tx1">
                    <a:lumMod val="50000"/>
                    <a:lumOff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endParaRPr lang="zh-CN" altLang="en-US" noProof="1"/>
          </a:p>
        </p:txBody>
      </p:sp>
      <p:sp>
        <p:nvSpPr>
          <p:cNvPr id="19" name="日期占位符 3"/>
          <p:cNvSpPr>
            <a:spLocks noGrp="1"/>
          </p:cNvSpPr>
          <p:nvPr>
            <p:ph type="dt" sz="half" idx="10"/>
          </p:nvPr>
        </p:nvSpPr>
        <p:spPr/>
        <p:txBody>
          <a:bodyPr/>
          <a:lstStyle>
            <a:lvl1pPr>
              <a:defRPr/>
            </a:lvl1pPr>
          </a:lstStyle>
          <a:p>
            <a:pPr>
              <a:defRPr/>
            </a:pPr>
            <a:endParaRPr lang="zh-CN" altLang="en-US"/>
          </a:p>
        </p:txBody>
      </p:sp>
      <p:sp>
        <p:nvSpPr>
          <p:cNvPr id="20" name="页脚占位符 4"/>
          <p:cNvSpPr>
            <a:spLocks noGrp="1"/>
          </p:cNvSpPr>
          <p:nvPr>
            <p:ph type="ftr" sz="quarter" idx="11"/>
          </p:nvPr>
        </p:nvSpPr>
        <p:spPr/>
        <p:txBody>
          <a:bodyPr/>
          <a:lstStyle>
            <a:lvl1pPr>
              <a:defRPr/>
            </a:lvl1pPr>
          </a:lstStyle>
          <a:p>
            <a:pPr>
              <a:defRPr/>
            </a:pPr>
            <a:endParaRPr lang="zh-CN" altLang="en-US"/>
          </a:p>
        </p:txBody>
      </p:sp>
      <p:sp>
        <p:nvSpPr>
          <p:cNvPr id="21" name="灯片编号占位符 5"/>
          <p:cNvSpPr>
            <a:spLocks noGrp="1"/>
          </p:cNvSpPr>
          <p:nvPr>
            <p:ph type="sldNum" sz="quarter" idx="12"/>
          </p:nvPr>
        </p:nvSpPr>
        <p:spPr/>
        <p:txBody>
          <a:bodyPr/>
          <a:lstStyle>
            <a:lvl1pPr>
              <a:defRPr smtClean="0"/>
            </a:lvl1pPr>
          </a:lstStyle>
          <a:p>
            <a:pPr>
              <a:defRPr/>
            </a:pPr>
            <a:fld id="{020852B7-6EB6-4264-96AC-1D8C7F1C3B05}" type="slidenum">
              <a:rPr lang="zh-CN" altLang="en-US"/>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横排四项">
    <p:spTree>
      <p:nvGrpSpPr>
        <p:cNvPr id="1" name=""/>
        <p:cNvGrpSpPr/>
        <p:nvPr/>
      </p:nvGrpSpPr>
      <p:grpSpPr>
        <a:xfrm>
          <a:off x="0" y="0"/>
          <a:ext cx="0" cy="0"/>
          <a:chOff x="0" y="0"/>
          <a:chExt cx="0" cy="0"/>
        </a:xfrm>
      </p:grpSpPr>
      <p:sp>
        <p:nvSpPr>
          <p:cNvPr id="17"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8"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9"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0"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1"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2"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3" name="椭圆 22"/>
          <p:cNvSpPr/>
          <p:nvPr>
            <p:custDataLst>
              <p:tags r:id="rId8"/>
            </p:custDataLst>
          </p:nvPr>
        </p:nvSpPr>
        <p:spPr>
          <a:xfrm>
            <a:off x="7140179" y="3194050"/>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solidFill>
                <a:schemeClr val="tx1"/>
              </a:solidFill>
              <a:latin typeface="黑体" panose="02010609060101010101" pitchFamily="49" charset="-122"/>
              <a:ea typeface="黑体" panose="02010609060101010101" pitchFamily="49" charset="-122"/>
              <a:sym typeface="+mn-lt"/>
            </a:endParaRPr>
          </a:p>
        </p:txBody>
      </p:sp>
      <p:sp>
        <p:nvSpPr>
          <p:cNvPr id="24" name="椭圆 23"/>
          <p:cNvSpPr/>
          <p:nvPr>
            <p:custDataLst>
              <p:tags r:id="rId9"/>
            </p:custDataLst>
          </p:nvPr>
        </p:nvSpPr>
        <p:spPr>
          <a:xfrm>
            <a:off x="1620441" y="3157538"/>
            <a:ext cx="311944" cy="4159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solidFill>
                <a:schemeClr val="tx1"/>
              </a:solidFill>
              <a:latin typeface="黑体" panose="02010609060101010101" pitchFamily="49" charset="-122"/>
              <a:ea typeface="黑体" panose="02010609060101010101" pitchFamily="49" charset="-122"/>
              <a:sym typeface="+mn-lt"/>
            </a:endParaRPr>
          </a:p>
        </p:txBody>
      </p:sp>
      <p:sp>
        <p:nvSpPr>
          <p:cNvPr id="46" name="文本占位符 45"/>
          <p:cNvSpPr>
            <a:spLocks noGrp="1"/>
          </p:cNvSpPr>
          <p:nvPr>
            <p:ph type="body" sz="quarter" idx="14"/>
          </p:nvPr>
        </p:nvSpPr>
        <p:spPr>
          <a:xfrm>
            <a:off x="1339454" y="1727200"/>
            <a:ext cx="6457950" cy="592138"/>
          </a:xfrm>
        </p:spPr>
        <p:txBody>
          <a:bodyPr>
            <a:normAutofit/>
          </a:bodyPr>
          <a:lstStyle>
            <a:lvl1pPr marL="0" indent="0" algn="ctr">
              <a:buNone/>
              <a:defRPr sz="1800">
                <a:solidFill>
                  <a:schemeClr val="tx1">
                    <a:lumMod val="65000"/>
                    <a:lumOff val="35000"/>
                  </a:schemeClr>
                </a:solidFill>
              </a:defRPr>
            </a:lvl1pPr>
          </a:lstStyle>
          <a:p>
            <a:pPr lvl="0"/>
            <a:endParaRPr lang="zh-CN" altLang="en-US" noProof="1" smtClean="0"/>
          </a:p>
        </p:txBody>
      </p:sp>
      <p:sp>
        <p:nvSpPr>
          <p:cNvPr id="48" name="图片占位符 47"/>
          <p:cNvSpPr>
            <a:spLocks noGrp="1"/>
          </p:cNvSpPr>
          <p:nvPr>
            <p:ph type="pic" sz="quarter" idx="15"/>
          </p:nvPr>
        </p:nvSpPr>
        <p:spPr>
          <a:xfrm>
            <a:off x="1029851" y="2541905"/>
            <a:ext cx="1489035" cy="2024380"/>
          </a:xfrm>
        </p:spPr>
        <p:txBody>
          <a:bodyPr/>
          <a:lstStyle/>
          <a:p>
            <a:pPr lvl="0"/>
            <a:endParaRPr lang="zh-CN" altLang="en-US" noProof="1"/>
          </a:p>
        </p:txBody>
      </p:sp>
      <p:sp>
        <p:nvSpPr>
          <p:cNvPr id="49" name="图片占位符 47"/>
          <p:cNvSpPr>
            <a:spLocks noGrp="1"/>
          </p:cNvSpPr>
          <p:nvPr>
            <p:ph type="pic" sz="quarter" idx="16"/>
          </p:nvPr>
        </p:nvSpPr>
        <p:spPr>
          <a:xfrm>
            <a:off x="2847598" y="2541905"/>
            <a:ext cx="1489035" cy="2024380"/>
          </a:xfrm>
        </p:spPr>
        <p:txBody>
          <a:bodyPr/>
          <a:lstStyle/>
          <a:p>
            <a:pPr lvl="0"/>
            <a:endParaRPr lang="zh-CN" altLang="en-US" noProof="1"/>
          </a:p>
        </p:txBody>
      </p:sp>
      <p:sp>
        <p:nvSpPr>
          <p:cNvPr id="50" name="图片占位符 47"/>
          <p:cNvSpPr>
            <a:spLocks noGrp="1"/>
          </p:cNvSpPr>
          <p:nvPr>
            <p:ph type="pic" sz="quarter" idx="17"/>
          </p:nvPr>
        </p:nvSpPr>
        <p:spPr>
          <a:xfrm>
            <a:off x="4661773" y="2541905"/>
            <a:ext cx="1489035" cy="2024380"/>
          </a:xfrm>
        </p:spPr>
        <p:txBody>
          <a:bodyPr/>
          <a:lstStyle/>
          <a:p>
            <a:pPr lvl="0"/>
            <a:endParaRPr lang="zh-CN" altLang="en-US" noProof="1"/>
          </a:p>
        </p:txBody>
      </p:sp>
      <p:sp>
        <p:nvSpPr>
          <p:cNvPr id="51" name="图片占位符 47"/>
          <p:cNvSpPr>
            <a:spLocks noGrp="1"/>
          </p:cNvSpPr>
          <p:nvPr>
            <p:ph type="pic" sz="quarter" idx="18"/>
          </p:nvPr>
        </p:nvSpPr>
        <p:spPr>
          <a:xfrm>
            <a:off x="6475948" y="2541905"/>
            <a:ext cx="1489035" cy="2024380"/>
          </a:xfrm>
        </p:spPr>
        <p:txBody>
          <a:bodyPr/>
          <a:lstStyle/>
          <a:p>
            <a:pPr lvl="0"/>
            <a:endParaRPr lang="zh-CN" altLang="en-US" noProof="1"/>
          </a:p>
        </p:txBody>
      </p:sp>
      <p:sp>
        <p:nvSpPr>
          <p:cNvPr id="53" name="文本占位符 52"/>
          <p:cNvSpPr>
            <a:spLocks noGrp="1"/>
          </p:cNvSpPr>
          <p:nvPr>
            <p:ph type="body" sz="quarter" idx="19"/>
          </p:nvPr>
        </p:nvSpPr>
        <p:spPr>
          <a:xfrm>
            <a:off x="971312"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4" name="文本占位符 52"/>
          <p:cNvSpPr>
            <a:spLocks noGrp="1"/>
          </p:cNvSpPr>
          <p:nvPr>
            <p:ph type="body" sz="quarter" idx="20"/>
          </p:nvPr>
        </p:nvSpPr>
        <p:spPr>
          <a:xfrm>
            <a:off x="279022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5" name="文本占位符 52"/>
          <p:cNvSpPr>
            <a:spLocks noGrp="1"/>
          </p:cNvSpPr>
          <p:nvPr>
            <p:ph type="body" sz="quarter" idx="21"/>
          </p:nvPr>
        </p:nvSpPr>
        <p:spPr>
          <a:xfrm>
            <a:off x="4604404"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6" name="文本占位符 52"/>
          <p:cNvSpPr>
            <a:spLocks noGrp="1"/>
          </p:cNvSpPr>
          <p:nvPr>
            <p:ph type="body" sz="quarter" idx="22"/>
          </p:nvPr>
        </p:nvSpPr>
        <p:spPr>
          <a:xfrm>
            <a:off x="6418579" y="4583112"/>
            <a:ext cx="1603772" cy="461963"/>
          </a:xfrm>
        </p:spPr>
        <p:txBody>
          <a:bodyPr>
            <a:normAutofit/>
          </a:bodyPr>
          <a:lstStyle>
            <a:lvl1pPr marL="0" indent="0">
              <a:buNone/>
              <a:defRPr sz="1500" baseline="0">
                <a:solidFill>
                  <a:schemeClr val="bg2">
                    <a:lumMod val="10000"/>
                  </a:schemeClr>
                </a:solidFill>
              </a:defRPr>
            </a:lvl1pPr>
          </a:lstStyle>
          <a:p>
            <a:pPr lvl="0"/>
            <a:endParaRPr lang="zh-CN" altLang="en-US" noProof="1"/>
          </a:p>
        </p:txBody>
      </p:sp>
      <p:sp>
        <p:nvSpPr>
          <p:cNvPr id="58" name="文本占位符 57"/>
          <p:cNvSpPr>
            <a:spLocks noGrp="1"/>
          </p:cNvSpPr>
          <p:nvPr>
            <p:ph type="body" sz="quarter" idx="23"/>
          </p:nvPr>
        </p:nvSpPr>
        <p:spPr>
          <a:xfrm>
            <a:off x="971311"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59" name="文本占位符 57"/>
          <p:cNvSpPr>
            <a:spLocks noGrp="1"/>
          </p:cNvSpPr>
          <p:nvPr>
            <p:ph type="body" sz="quarter" idx="24"/>
          </p:nvPr>
        </p:nvSpPr>
        <p:spPr>
          <a:xfrm>
            <a:off x="2790229"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0" name="文本占位符 57"/>
          <p:cNvSpPr>
            <a:spLocks noGrp="1"/>
          </p:cNvSpPr>
          <p:nvPr>
            <p:ph type="body" sz="quarter" idx="25"/>
          </p:nvPr>
        </p:nvSpPr>
        <p:spPr>
          <a:xfrm>
            <a:off x="4604404" y="5062538"/>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61" name="文本占位符 57"/>
          <p:cNvSpPr>
            <a:spLocks noGrp="1"/>
          </p:cNvSpPr>
          <p:nvPr>
            <p:ph type="body" sz="quarter" idx="26"/>
          </p:nvPr>
        </p:nvSpPr>
        <p:spPr>
          <a:xfrm>
            <a:off x="6418579" y="5045075"/>
            <a:ext cx="1603772" cy="1138237"/>
          </a:xfrm>
        </p:spPr>
        <p:txBody>
          <a:bodyPr/>
          <a:lstStyle>
            <a:lvl1pPr marL="0" indent="0">
              <a:buNone/>
              <a:defRPr sz="1050" baseline="0">
                <a:solidFill>
                  <a:schemeClr val="tx1">
                    <a:lumMod val="50000"/>
                    <a:lumOff val="50000"/>
                  </a:schemeClr>
                </a:solidFill>
              </a:defRPr>
            </a:lvl1pPr>
          </a:lstStyle>
          <a:p>
            <a:pPr lvl="0"/>
            <a:endParaRPr lang="zh-CN" altLang="en-US" noProof="1"/>
          </a:p>
        </p:txBody>
      </p:sp>
      <p:sp>
        <p:nvSpPr>
          <p:cNvPr id="3" name="标题 2"/>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3" name="文本占位符 12"/>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25" name="日期占位符 3"/>
          <p:cNvSpPr>
            <a:spLocks noGrp="1"/>
          </p:cNvSpPr>
          <p:nvPr>
            <p:ph type="dt" sz="half" idx="27"/>
          </p:nvPr>
        </p:nvSpPr>
        <p:spPr/>
        <p:txBody>
          <a:bodyPr/>
          <a:lstStyle>
            <a:lvl1pPr>
              <a:defRPr/>
            </a:lvl1pPr>
          </a:lstStyle>
          <a:p>
            <a:pPr>
              <a:defRPr/>
            </a:pPr>
            <a:endParaRPr lang="zh-CN" altLang="en-US"/>
          </a:p>
        </p:txBody>
      </p:sp>
      <p:sp>
        <p:nvSpPr>
          <p:cNvPr id="26" name="页脚占位符 4"/>
          <p:cNvSpPr>
            <a:spLocks noGrp="1"/>
          </p:cNvSpPr>
          <p:nvPr>
            <p:ph type="ftr" sz="quarter" idx="28"/>
          </p:nvPr>
        </p:nvSpPr>
        <p:spPr/>
        <p:txBody>
          <a:bodyPr/>
          <a:lstStyle>
            <a:lvl1pPr>
              <a:defRPr/>
            </a:lvl1pPr>
          </a:lstStyle>
          <a:p>
            <a:pPr>
              <a:defRPr/>
            </a:pPr>
            <a:endParaRPr lang="zh-CN" altLang="en-US"/>
          </a:p>
        </p:txBody>
      </p:sp>
      <p:sp>
        <p:nvSpPr>
          <p:cNvPr id="27" name="灯片编号占位符 5"/>
          <p:cNvSpPr>
            <a:spLocks noGrp="1"/>
          </p:cNvSpPr>
          <p:nvPr>
            <p:ph type="sldNum" sz="quarter" idx="29"/>
          </p:nvPr>
        </p:nvSpPr>
        <p:spPr/>
        <p:txBody>
          <a:bodyPr/>
          <a:lstStyle>
            <a:lvl1pPr>
              <a:defRPr smtClean="0"/>
            </a:lvl1pPr>
          </a:lstStyle>
          <a:p>
            <a:pPr>
              <a:defRPr/>
            </a:pPr>
            <a:fld id="{59F15CD5-A897-44BC-96B1-EA1DFA2014A5}" type="slidenum">
              <a:rPr lang="zh-CN" altLang="en-US"/>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6"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7"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3" name="内容占位符 2"/>
          <p:cNvSpPr>
            <a:spLocks noGrp="1"/>
          </p:cNvSpPr>
          <p:nvPr>
            <p:ph sz="half" idx="1"/>
          </p:nvPr>
        </p:nvSpPr>
        <p:spPr>
          <a:xfrm>
            <a:off x="6286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4" name="标题 13"/>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6" name="文本占位符 15"/>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2" name="日期占位符 4"/>
          <p:cNvSpPr>
            <a:spLocks noGrp="1"/>
          </p:cNvSpPr>
          <p:nvPr>
            <p:ph type="dt" sz="half" idx="14"/>
          </p:nvPr>
        </p:nvSpPr>
        <p:spPr/>
        <p:txBody>
          <a:bodyPr/>
          <a:lstStyle>
            <a:lvl1pPr>
              <a:defRPr/>
            </a:lvl1pPr>
          </a:lstStyle>
          <a:p>
            <a:pPr>
              <a:defRPr/>
            </a:pPr>
            <a:endParaRPr lang="zh-CN" altLang="en-US"/>
          </a:p>
        </p:txBody>
      </p:sp>
      <p:sp>
        <p:nvSpPr>
          <p:cNvPr id="13" name="页脚占位符 5"/>
          <p:cNvSpPr>
            <a:spLocks noGrp="1"/>
          </p:cNvSpPr>
          <p:nvPr>
            <p:ph type="ftr" sz="quarter" idx="15"/>
          </p:nvPr>
        </p:nvSpPr>
        <p:spPr/>
        <p:txBody>
          <a:bodyPr/>
          <a:lstStyle>
            <a:lvl1pPr>
              <a:defRPr/>
            </a:lvl1pPr>
          </a:lstStyle>
          <a:p>
            <a:pPr>
              <a:defRPr/>
            </a:pPr>
            <a:endParaRPr lang="zh-CN" altLang="en-US"/>
          </a:p>
        </p:txBody>
      </p:sp>
      <p:sp>
        <p:nvSpPr>
          <p:cNvPr id="15" name="灯片编号占位符 6"/>
          <p:cNvSpPr>
            <a:spLocks noGrp="1"/>
          </p:cNvSpPr>
          <p:nvPr>
            <p:ph type="sldNum" sz="quarter" idx="16"/>
          </p:nvPr>
        </p:nvSpPr>
        <p:spPr/>
        <p:txBody>
          <a:bodyPr/>
          <a:lstStyle>
            <a:lvl1pPr>
              <a:defRPr smtClean="0"/>
            </a:lvl1pPr>
          </a:lstStyle>
          <a:p>
            <a:pPr>
              <a:defRPr/>
            </a:pPr>
            <a:fld id="{F38A55B5-DAAD-4B42-B2A7-EC7A443BCF71}"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任意多边形: 形状 5"/>
          <p:cNvSpPr/>
          <p:nvPr/>
        </p:nvSpPr>
        <p:spPr>
          <a:xfrm>
            <a:off x="8342710" y="-7938"/>
            <a:ext cx="801290" cy="1052513"/>
          </a:xfrm>
          <a:custGeom>
            <a:avLst/>
            <a:gdLst>
              <a:gd name="connsiteX0" fmla="*/ 65352 w 1068729"/>
              <a:gd name="connsiteY0" fmla="*/ 0 h 1052118"/>
              <a:gd name="connsiteX1" fmla="*/ 1068729 w 1068729"/>
              <a:gd name="connsiteY1" fmla="*/ 0 h 1052118"/>
              <a:gd name="connsiteX2" fmla="*/ 1068729 w 1068729"/>
              <a:gd name="connsiteY2" fmla="*/ 977750 h 1052118"/>
              <a:gd name="connsiteX3" fmla="*/ 1040113 w 1068729"/>
              <a:gd name="connsiteY3" fmla="*/ 993283 h 1052118"/>
              <a:gd name="connsiteX4" fmla="*/ 748689 w 1068729"/>
              <a:gd name="connsiteY4" fmla="*/ 1052118 h 1052118"/>
              <a:gd name="connsiteX5" fmla="*/ 0 w 1068729"/>
              <a:gd name="connsiteY5" fmla="*/ 303429 h 1052118"/>
              <a:gd name="connsiteX6" fmla="*/ 58836 w 1068729"/>
              <a:gd name="connsiteY6" fmla="*/ 12005 h 1052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8729" h="1052118">
                <a:moveTo>
                  <a:pt x="65352" y="0"/>
                </a:moveTo>
                <a:lnTo>
                  <a:pt x="1068729" y="0"/>
                </a:lnTo>
                <a:lnTo>
                  <a:pt x="1068729" y="977750"/>
                </a:lnTo>
                <a:lnTo>
                  <a:pt x="1040113" y="993283"/>
                </a:lnTo>
                <a:cubicBezTo>
                  <a:pt x="950541" y="1031168"/>
                  <a:pt x="852062" y="1052118"/>
                  <a:pt x="748689" y="1052118"/>
                </a:cubicBezTo>
                <a:cubicBezTo>
                  <a:pt x="335199" y="1052118"/>
                  <a:pt x="0" y="716919"/>
                  <a:pt x="0" y="303429"/>
                </a:cubicBezTo>
                <a:cubicBezTo>
                  <a:pt x="0" y="200056"/>
                  <a:pt x="20950" y="101577"/>
                  <a:pt x="58836" y="1200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4" name="椭圆 3"/>
          <p:cNvSpPr/>
          <p:nvPr/>
        </p:nvSpPr>
        <p:spPr>
          <a:xfrm>
            <a:off x="1017985" y="1363663"/>
            <a:ext cx="1122759" cy="1498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5" name="任意多边形: 形状 7"/>
          <p:cNvSpPr/>
          <p:nvPr/>
        </p:nvSpPr>
        <p:spPr>
          <a:xfrm>
            <a:off x="6067425" y="-7938"/>
            <a:ext cx="785813" cy="420688"/>
          </a:xfrm>
          <a:custGeom>
            <a:avLst/>
            <a:gdLst>
              <a:gd name="connsiteX0" fmla="*/ 0 w 1458561"/>
              <a:gd name="connsiteY0" fmla="*/ 0 h 584280"/>
              <a:gd name="connsiteX1" fmla="*/ 1458561 w 1458561"/>
              <a:gd name="connsiteY1" fmla="*/ 0 h 584280"/>
              <a:gd name="connsiteX2" fmla="*/ 1419134 w 1458561"/>
              <a:gd name="connsiteY2" fmla="*/ 127015 h 584280"/>
              <a:gd name="connsiteX3" fmla="*/ 729281 w 1458561"/>
              <a:gd name="connsiteY3" fmla="*/ 584280 h 584280"/>
              <a:gd name="connsiteX4" fmla="*/ 39427 w 1458561"/>
              <a:gd name="connsiteY4" fmla="*/ 127015 h 584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8561" h="584280">
                <a:moveTo>
                  <a:pt x="0" y="0"/>
                </a:moveTo>
                <a:lnTo>
                  <a:pt x="1458561" y="0"/>
                </a:lnTo>
                <a:lnTo>
                  <a:pt x="1419134" y="127015"/>
                </a:lnTo>
                <a:cubicBezTo>
                  <a:pt x="1305477" y="395731"/>
                  <a:pt x="1039398" y="584280"/>
                  <a:pt x="729281" y="584280"/>
                </a:cubicBezTo>
                <a:cubicBezTo>
                  <a:pt x="419163" y="584280"/>
                  <a:pt x="153084" y="395731"/>
                  <a:pt x="39427" y="12701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6" name="任意多边形: 形状 8"/>
          <p:cNvSpPr/>
          <p:nvPr/>
        </p:nvSpPr>
        <p:spPr>
          <a:xfrm>
            <a:off x="3444479" y="5781675"/>
            <a:ext cx="1587103" cy="1087438"/>
          </a:xfrm>
          <a:custGeom>
            <a:avLst/>
            <a:gdLst>
              <a:gd name="connsiteX0" fmla="*/ 1058486 w 2116971"/>
              <a:gd name="connsiteY0" fmla="*/ 0 h 1086707"/>
              <a:gd name="connsiteX1" fmla="*/ 2116971 w 2116971"/>
              <a:gd name="connsiteY1" fmla="*/ 1058486 h 1086707"/>
              <a:gd name="connsiteX2" fmla="*/ 2114126 w 2116971"/>
              <a:gd name="connsiteY2" fmla="*/ 1086707 h 1086707"/>
              <a:gd name="connsiteX3" fmla="*/ 2845 w 2116971"/>
              <a:gd name="connsiteY3" fmla="*/ 1086707 h 1086707"/>
              <a:gd name="connsiteX4" fmla="*/ 0 w 2116971"/>
              <a:gd name="connsiteY4" fmla="*/ 1058486 h 1086707"/>
              <a:gd name="connsiteX5" fmla="*/ 1058486 w 2116971"/>
              <a:gd name="connsiteY5" fmla="*/ 0 h 1086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16971" h="1086707">
                <a:moveTo>
                  <a:pt x="1058486" y="0"/>
                </a:moveTo>
                <a:cubicBezTo>
                  <a:pt x="1643071" y="0"/>
                  <a:pt x="2116971" y="473900"/>
                  <a:pt x="2116971" y="1058486"/>
                </a:cubicBezTo>
                <a:lnTo>
                  <a:pt x="2114126" y="1086707"/>
                </a:lnTo>
                <a:lnTo>
                  <a:pt x="2845" y="1086707"/>
                </a:lnTo>
                <a:lnTo>
                  <a:pt x="0" y="1058486"/>
                </a:lnTo>
                <a:cubicBezTo>
                  <a:pt x="0" y="473900"/>
                  <a:pt x="473899" y="0"/>
                  <a:pt x="10584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7" name="任意多边形: 形状 9"/>
          <p:cNvSpPr/>
          <p:nvPr/>
        </p:nvSpPr>
        <p:spPr>
          <a:xfrm>
            <a:off x="8209360" y="6275388"/>
            <a:ext cx="777478" cy="593725"/>
          </a:xfrm>
          <a:custGeom>
            <a:avLst/>
            <a:gdLst>
              <a:gd name="connsiteX0" fmla="*/ 517890 w 1035780"/>
              <a:gd name="connsiteY0" fmla="*/ 0 h 593238"/>
              <a:gd name="connsiteX1" fmla="*/ 1035780 w 1035780"/>
              <a:gd name="connsiteY1" fmla="*/ 517890 h 593238"/>
              <a:gd name="connsiteX2" fmla="*/ 1028184 w 1035780"/>
              <a:gd name="connsiteY2" fmla="*/ 593238 h 593238"/>
              <a:gd name="connsiteX3" fmla="*/ 7596 w 1035780"/>
              <a:gd name="connsiteY3" fmla="*/ 593238 h 593238"/>
              <a:gd name="connsiteX4" fmla="*/ 0 w 1035780"/>
              <a:gd name="connsiteY4" fmla="*/ 517890 h 593238"/>
              <a:gd name="connsiteX5" fmla="*/ 517890 w 1035780"/>
              <a:gd name="connsiteY5" fmla="*/ 0 h 59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5780" h="593238">
                <a:moveTo>
                  <a:pt x="517890" y="0"/>
                </a:moveTo>
                <a:cubicBezTo>
                  <a:pt x="803913" y="0"/>
                  <a:pt x="1035780" y="231867"/>
                  <a:pt x="1035780" y="517890"/>
                </a:cubicBezTo>
                <a:lnTo>
                  <a:pt x="1028184" y="593238"/>
                </a:lnTo>
                <a:lnTo>
                  <a:pt x="7596" y="593238"/>
                </a:lnTo>
                <a:lnTo>
                  <a:pt x="0" y="517890"/>
                </a:lnTo>
                <a:cubicBezTo>
                  <a:pt x="0" y="231867"/>
                  <a:pt x="231867" y="0"/>
                  <a:pt x="5178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8" name="任意多边形: 形状 10"/>
          <p:cNvSpPr/>
          <p:nvPr/>
        </p:nvSpPr>
        <p:spPr>
          <a:xfrm>
            <a:off x="-14287" y="6184900"/>
            <a:ext cx="590550" cy="673100"/>
          </a:xfrm>
          <a:custGeom>
            <a:avLst/>
            <a:gdLst>
              <a:gd name="connsiteX0" fmla="*/ 269296 w 787186"/>
              <a:gd name="connsiteY0" fmla="*/ 0 h 673570"/>
              <a:gd name="connsiteX1" fmla="*/ 787186 w 787186"/>
              <a:gd name="connsiteY1" fmla="*/ 517890 h 673570"/>
              <a:gd name="connsiteX2" fmla="*/ 776665 w 787186"/>
              <a:gd name="connsiteY2" fmla="*/ 622263 h 673570"/>
              <a:gd name="connsiteX3" fmla="*/ 760738 w 787186"/>
              <a:gd name="connsiteY3" fmla="*/ 673570 h 673570"/>
              <a:gd name="connsiteX4" fmla="*/ 0 w 787186"/>
              <a:gd name="connsiteY4" fmla="*/ 673570 h 673570"/>
              <a:gd name="connsiteX5" fmla="*/ 0 w 787186"/>
              <a:gd name="connsiteY5" fmla="*/ 77450 h 673570"/>
              <a:gd name="connsiteX6" fmla="*/ 67710 w 787186"/>
              <a:gd name="connsiteY6" fmla="*/ 40699 h 673570"/>
              <a:gd name="connsiteX7" fmla="*/ 269296 w 787186"/>
              <a:gd name="connsiteY7" fmla="*/ 0 h 673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7186" h="673570">
                <a:moveTo>
                  <a:pt x="269296" y="0"/>
                </a:moveTo>
                <a:cubicBezTo>
                  <a:pt x="555319" y="0"/>
                  <a:pt x="787186" y="231867"/>
                  <a:pt x="787186" y="517890"/>
                </a:cubicBezTo>
                <a:cubicBezTo>
                  <a:pt x="787186" y="553643"/>
                  <a:pt x="783563" y="588550"/>
                  <a:pt x="776665" y="622263"/>
                </a:cubicBezTo>
                <a:lnTo>
                  <a:pt x="760738" y="673570"/>
                </a:lnTo>
                <a:lnTo>
                  <a:pt x="0" y="673570"/>
                </a:lnTo>
                <a:lnTo>
                  <a:pt x="0" y="77450"/>
                </a:lnTo>
                <a:lnTo>
                  <a:pt x="67710" y="40699"/>
                </a:lnTo>
                <a:cubicBezTo>
                  <a:pt x="129669" y="14492"/>
                  <a:pt x="197790" y="0"/>
                  <a:pt x="26929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
        <p:nvSpPr>
          <p:cNvPr id="9" name="KSO_Shape"/>
          <p:cNvSpPr/>
          <p:nvPr/>
        </p:nvSpPr>
        <p:spPr>
          <a:xfrm rot="10154805">
            <a:off x="7439025" y="4903788"/>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0" name="KSO_Shape"/>
          <p:cNvSpPr/>
          <p:nvPr/>
        </p:nvSpPr>
        <p:spPr>
          <a:xfrm rot="10154805">
            <a:off x="6496050" y="2400300"/>
            <a:ext cx="235744" cy="27622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1" name="KSO_Shape"/>
          <p:cNvSpPr/>
          <p:nvPr/>
        </p:nvSpPr>
        <p:spPr>
          <a:xfrm rot="13326744">
            <a:off x="982266" y="4641850"/>
            <a:ext cx="471488" cy="554038"/>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12" name="KSO_Shape"/>
          <p:cNvSpPr/>
          <p:nvPr/>
        </p:nvSpPr>
        <p:spPr>
          <a:xfrm rot="6300000">
            <a:off x="4360069" y="893763"/>
            <a:ext cx="422672" cy="4968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cs typeface="Arial" panose="02080604020202020204" pitchFamily="34" charset="0"/>
            </a:endParaRPr>
          </a:p>
        </p:txBody>
      </p:sp>
      <p:sp>
        <p:nvSpPr>
          <p:cNvPr id="2" name="标题 1"/>
          <p:cNvSpPr>
            <a:spLocks noGrp="1"/>
          </p:cNvSpPr>
          <p:nvPr>
            <p:ph type="title"/>
          </p:nvPr>
        </p:nvSpPr>
        <p:spPr>
          <a:xfrm>
            <a:off x="1835944" y="2592718"/>
            <a:ext cx="5472113" cy="1442383"/>
          </a:xfrm>
        </p:spPr>
        <p:txBody>
          <a:bodyPr>
            <a:normAutofit/>
          </a:bodyPr>
          <a:lstStyle>
            <a:lvl1pPr algn="ctr">
              <a:defRPr sz="6000" b="1">
                <a:solidFill>
                  <a:schemeClr val="accent5"/>
                </a:solidFill>
              </a:defRPr>
            </a:lvl1pPr>
          </a:lstStyle>
          <a:p>
            <a:r>
              <a:rPr lang="zh-CN" altLang="en-US" noProof="1" smtClean="0"/>
              <a:t>单击此处编辑母版标题样式</a:t>
            </a:r>
            <a:endParaRPr lang="zh-CN" altLang="en-US" noProof="1"/>
          </a:p>
        </p:txBody>
      </p:sp>
      <p:sp>
        <p:nvSpPr>
          <p:cNvPr id="13" name="日期占位符 2"/>
          <p:cNvSpPr>
            <a:spLocks noGrp="1"/>
          </p:cNvSpPr>
          <p:nvPr>
            <p:ph type="dt" sz="half" idx="10"/>
          </p:nvPr>
        </p:nvSpPr>
        <p:spPr/>
        <p:txBody>
          <a:bodyPr/>
          <a:lstStyle>
            <a:lvl1pPr>
              <a:defRPr/>
            </a:lvl1pPr>
          </a:lstStyle>
          <a:p>
            <a:pPr>
              <a:defRPr/>
            </a:pPr>
            <a:endParaRPr lang="zh-CN" altLang="en-US"/>
          </a:p>
        </p:txBody>
      </p:sp>
      <p:sp>
        <p:nvSpPr>
          <p:cNvPr id="14" name="页脚占位符 3"/>
          <p:cNvSpPr>
            <a:spLocks noGrp="1"/>
          </p:cNvSpPr>
          <p:nvPr>
            <p:ph type="ftr" sz="quarter" idx="11"/>
          </p:nvPr>
        </p:nvSpPr>
        <p:spPr/>
        <p:txBody>
          <a:bodyPr/>
          <a:lstStyle>
            <a:lvl1pPr>
              <a:defRPr/>
            </a:lvl1pPr>
          </a:lstStyle>
          <a:p>
            <a:pPr>
              <a:defRPr/>
            </a:pPr>
            <a:endParaRPr lang="zh-CN" altLang="en-US"/>
          </a:p>
        </p:txBody>
      </p:sp>
      <p:sp>
        <p:nvSpPr>
          <p:cNvPr id="15" name="灯片编号占位符 4"/>
          <p:cNvSpPr>
            <a:spLocks noGrp="1"/>
          </p:cNvSpPr>
          <p:nvPr>
            <p:ph type="sldNum" sz="quarter" idx="12"/>
          </p:nvPr>
        </p:nvSpPr>
        <p:spPr/>
        <p:txBody>
          <a:bodyPr/>
          <a:lstStyle>
            <a:lvl1pPr>
              <a:defRPr smtClean="0"/>
            </a:lvl1pPr>
          </a:lstStyle>
          <a:p>
            <a:pPr>
              <a:defRPr/>
            </a:pPr>
            <a:fld id="{C69DCC00-113D-40A6-BDCF-01555BECC172}" type="slidenum">
              <a:rPr lang="zh-CN" altLang="en-US"/>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8"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9"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1"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2"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3"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3" name="文本占位符 2"/>
          <p:cNvSpPr>
            <a:spLocks noGrp="1"/>
          </p:cNvSpPr>
          <p:nvPr>
            <p:ph type="body" idx="1"/>
          </p:nvPr>
        </p:nvSpPr>
        <p:spPr>
          <a:xfrm>
            <a:off x="629841" y="1744961"/>
            <a:ext cx="3868340"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29841" y="2615609"/>
            <a:ext cx="3868340"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4629150" y="1744961"/>
            <a:ext cx="3887391" cy="823912"/>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4629150" y="2615609"/>
            <a:ext cx="3887391" cy="3574054"/>
          </a:xfrm>
        </p:spPr>
        <p:txBody>
          <a:bodyPr/>
          <a:lstStyle>
            <a:lvl1pPr>
              <a:defRPr sz="1500"/>
            </a:lvl1pPr>
            <a:lvl2pPr>
              <a:defRPr sz="1350"/>
            </a:lvl2pPr>
            <a:lvl3pPr>
              <a:defRPr sz="1350"/>
            </a:lvl3pPr>
            <a:lvl4pPr>
              <a:defRPr sz="1350"/>
            </a:lvl4pPr>
            <a:lvl5pPr>
              <a:defRPr sz="1350"/>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16" name="标题 15"/>
          <p:cNvSpPr>
            <a:spLocks noGrp="1"/>
          </p:cNvSpPr>
          <p:nvPr>
            <p:ph type="title"/>
          </p:nvPr>
        </p:nvSpPr>
        <p:spPr>
          <a:xfrm>
            <a:off x="951548" y="276226"/>
            <a:ext cx="7330916" cy="518160"/>
          </a:xfrm>
        </p:spPr>
        <p:txBody>
          <a:bodyPr>
            <a:noAutofit/>
          </a:bodyPr>
          <a:lstStyle>
            <a:lvl1pPr>
              <a:defRPr sz="2400" b="1">
                <a:solidFill>
                  <a:schemeClr val="tx1">
                    <a:lumMod val="65000"/>
                    <a:lumOff val="35000"/>
                  </a:schemeClr>
                </a:solidFill>
                <a:latin typeface="黑体" panose="02010609060101010101" pitchFamily="49" charset="-122"/>
                <a:ea typeface="黑体" panose="02010609060101010101" pitchFamily="49" charset="-122"/>
              </a:defRPr>
            </a:lvl1pPr>
          </a:lstStyle>
          <a:p>
            <a:r>
              <a:rPr lang="zh-CN" altLang="en-US" noProof="1"/>
              <a:t>单击此处编辑母版标题样式</a:t>
            </a:r>
            <a:endParaRPr lang="zh-CN" altLang="en-US" noProof="1"/>
          </a:p>
        </p:txBody>
      </p:sp>
      <p:sp>
        <p:nvSpPr>
          <p:cNvPr id="17" name="文本占位符 16"/>
          <p:cNvSpPr>
            <a:spLocks noGrp="1"/>
          </p:cNvSpPr>
          <p:nvPr>
            <p:ph type="body" sz="quarter" idx="13"/>
          </p:nvPr>
        </p:nvSpPr>
        <p:spPr>
          <a:xfrm>
            <a:off x="971550" y="802640"/>
            <a:ext cx="4216004" cy="354013"/>
          </a:xfrm>
        </p:spPr>
        <p:txBody>
          <a:bodyPr>
            <a:noAutofit/>
          </a:bodyPr>
          <a:lstStyle>
            <a:lvl1pPr marL="0" indent="0">
              <a:buNone/>
              <a:defRPr sz="1500">
                <a:solidFill>
                  <a:schemeClr val="tx1">
                    <a:lumMod val="50000"/>
                    <a:lumOff val="50000"/>
                  </a:schemeClr>
                </a:solidFill>
                <a:latin typeface="黑体" panose="02010609060101010101" pitchFamily="49" charset="-122"/>
                <a:ea typeface="黑体" panose="02010609060101010101" pitchFamily="49" charset="-122"/>
              </a:defRPr>
            </a:lvl1pPr>
          </a:lstStyle>
          <a:p>
            <a:pPr lvl="0"/>
            <a:endParaRPr lang="zh-CN" altLang="en-US" noProof="1"/>
          </a:p>
        </p:txBody>
      </p:sp>
      <p:sp>
        <p:nvSpPr>
          <p:cNvPr id="14" name="日期占位符 6"/>
          <p:cNvSpPr>
            <a:spLocks noGrp="1"/>
          </p:cNvSpPr>
          <p:nvPr>
            <p:ph type="dt" sz="half" idx="14"/>
          </p:nvPr>
        </p:nvSpPr>
        <p:spPr/>
        <p:txBody>
          <a:bodyPr/>
          <a:lstStyle>
            <a:lvl1pPr>
              <a:defRPr/>
            </a:lvl1pPr>
          </a:lstStyle>
          <a:p>
            <a:pPr>
              <a:defRPr/>
            </a:pPr>
            <a:endParaRPr lang="zh-CN" altLang="en-US"/>
          </a:p>
        </p:txBody>
      </p:sp>
      <p:sp>
        <p:nvSpPr>
          <p:cNvPr id="15" name="页脚占位符 7"/>
          <p:cNvSpPr>
            <a:spLocks noGrp="1"/>
          </p:cNvSpPr>
          <p:nvPr>
            <p:ph type="ftr" sz="quarter" idx="15"/>
          </p:nvPr>
        </p:nvSpPr>
        <p:spPr/>
        <p:txBody>
          <a:bodyPr/>
          <a:lstStyle>
            <a:lvl1pPr>
              <a:defRPr/>
            </a:lvl1pPr>
          </a:lstStyle>
          <a:p>
            <a:pPr>
              <a:defRPr/>
            </a:pPr>
            <a:endParaRPr lang="zh-CN" altLang="en-US"/>
          </a:p>
        </p:txBody>
      </p:sp>
      <p:sp>
        <p:nvSpPr>
          <p:cNvPr id="18" name="灯片编号占位符 8"/>
          <p:cNvSpPr>
            <a:spLocks noGrp="1"/>
          </p:cNvSpPr>
          <p:nvPr>
            <p:ph type="sldNum" sz="quarter" idx="16"/>
          </p:nvPr>
        </p:nvSpPr>
        <p:spPr/>
        <p:txBody>
          <a:bodyPr/>
          <a:lstStyle>
            <a:lvl1pPr>
              <a:defRPr smtClean="0"/>
            </a:lvl1pPr>
          </a:lstStyle>
          <a:p>
            <a:pPr>
              <a:defRPr/>
            </a:pPr>
            <a:fld id="{43B64651-DA25-460D-BF03-D6AB3999D7BA}" type="slidenum">
              <a:rPr lang="zh-CN" altLang="en-US"/>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任意多边形: 形状 45"/>
          <p:cNvSpPr/>
          <p:nvPr>
            <p:custDataLst>
              <p:tags r:id="rId2"/>
            </p:custDataLst>
          </p:nvPr>
        </p:nvSpPr>
        <p:spPr>
          <a:xfrm>
            <a:off x="0" y="-6350"/>
            <a:ext cx="879872" cy="1162050"/>
          </a:xfrm>
          <a:custGeom>
            <a:avLst/>
            <a:gdLst>
              <a:gd name="connsiteX0" fmla="*/ 0 w 1172915"/>
              <a:gd name="connsiteY0" fmla="*/ 0 h 1162285"/>
              <a:gd name="connsiteX1" fmla="*/ 1172915 w 1172915"/>
              <a:gd name="connsiteY1" fmla="*/ 0 h 1162285"/>
              <a:gd name="connsiteX2" fmla="*/ 1167422 w 1172915"/>
              <a:gd name="connsiteY2" fmla="*/ 108787 h 1162285"/>
              <a:gd name="connsiteX3" fmla="*/ 0 w 1172915"/>
              <a:gd name="connsiteY3" fmla="*/ 1162285 h 1162285"/>
            </a:gdLst>
            <a:ahLst/>
            <a:cxnLst>
              <a:cxn ang="0">
                <a:pos x="connsiteX0" y="connsiteY0"/>
              </a:cxn>
              <a:cxn ang="0">
                <a:pos x="connsiteX1" y="connsiteY1"/>
              </a:cxn>
              <a:cxn ang="0">
                <a:pos x="connsiteX2" y="connsiteY2"/>
              </a:cxn>
              <a:cxn ang="0">
                <a:pos x="connsiteX3" y="connsiteY3"/>
              </a:cxn>
            </a:cxnLst>
            <a:rect l="l" t="t" r="r" b="b"/>
            <a:pathLst>
              <a:path w="1172915" h="1162285">
                <a:moveTo>
                  <a:pt x="0" y="0"/>
                </a:moveTo>
                <a:lnTo>
                  <a:pt x="1172915" y="0"/>
                </a:lnTo>
                <a:lnTo>
                  <a:pt x="1167422" y="108787"/>
                </a:lnTo>
                <a:cubicBezTo>
                  <a:pt x="1107328" y="700521"/>
                  <a:pt x="607589" y="1162285"/>
                  <a:pt x="0" y="1162285"/>
                </a:cubicBezTo>
                <a:close/>
              </a:path>
            </a:pathLst>
          </a:custGeom>
          <a:solidFill>
            <a:srgbClr val="F7F7F7"/>
          </a:solidFill>
          <a:ln>
            <a:noFill/>
          </a:ln>
          <a:effectLst>
            <a:outerShdw blurRad="3302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6" name="任意多边形: 形状 46"/>
          <p:cNvSpPr/>
          <p:nvPr>
            <p:custDataLst>
              <p:tags r:id="rId3"/>
            </p:custDataLst>
          </p:nvPr>
        </p:nvSpPr>
        <p:spPr>
          <a:xfrm>
            <a:off x="0" y="-6350"/>
            <a:ext cx="777479" cy="1036638"/>
          </a:xfrm>
          <a:custGeom>
            <a:avLst/>
            <a:gdLst>
              <a:gd name="connsiteX0" fmla="*/ 0 w 1036320"/>
              <a:gd name="connsiteY0" fmla="*/ 0 h 1036320"/>
              <a:gd name="connsiteX1" fmla="*/ 1036320 w 1036320"/>
              <a:gd name="connsiteY1" fmla="*/ 0 h 1036320"/>
              <a:gd name="connsiteX2" fmla="*/ 0 w 1036320"/>
              <a:gd name="connsiteY2" fmla="*/ 1036320 h 1036320"/>
            </a:gdLst>
            <a:ahLst/>
            <a:cxnLst>
              <a:cxn ang="0">
                <a:pos x="connsiteX0" y="connsiteY0"/>
              </a:cxn>
              <a:cxn ang="0">
                <a:pos x="connsiteX1" y="connsiteY1"/>
              </a:cxn>
              <a:cxn ang="0">
                <a:pos x="connsiteX2" y="connsiteY2"/>
              </a:cxn>
            </a:cxnLst>
            <a:rect l="l" t="t" r="r" b="b"/>
            <a:pathLst>
              <a:path w="1036320" h="1036320">
                <a:moveTo>
                  <a:pt x="0" y="0"/>
                </a:moveTo>
                <a:lnTo>
                  <a:pt x="1036320" y="0"/>
                </a:lnTo>
                <a:cubicBezTo>
                  <a:pt x="1036320" y="572344"/>
                  <a:pt x="572344" y="1036320"/>
                  <a:pt x="0" y="1036320"/>
                </a:cubicBezTo>
                <a:close/>
              </a:path>
            </a:pathLst>
          </a:cu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latin typeface="黑体" panose="02010609060101010101" pitchFamily="49" charset="-122"/>
              <a:ea typeface="黑体" panose="02010609060101010101" pitchFamily="49" charset="-122"/>
              <a:cs typeface="Arial" panose="02080604020202020204" pitchFamily="34" charset="0"/>
            </a:endParaRPr>
          </a:p>
        </p:txBody>
      </p:sp>
      <p:sp>
        <p:nvSpPr>
          <p:cNvPr id="7" name="KSO_Shape"/>
          <p:cNvSpPr/>
          <p:nvPr>
            <p:custDataLst>
              <p:tags r:id="rId4"/>
            </p:custDataLst>
          </p:nvPr>
        </p:nvSpPr>
        <p:spPr>
          <a:xfrm rot="6188927">
            <a:off x="588170" y="434975"/>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8" name="KSO_Shape"/>
          <p:cNvSpPr/>
          <p:nvPr>
            <p:custDataLst>
              <p:tags r:id="rId5"/>
            </p:custDataLst>
          </p:nvPr>
        </p:nvSpPr>
        <p:spPr>
          <a:xfrm rot="7226800">
            <a:off x="558999" y="535781"/>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9" name="KSO_Shape"/>
          <p:cNvSpPr/>
          <p:nvPr>
            <p:custDataLst>
              <p:tags r:id="rId6"/>
            </p:custDataLst>
          </p:nvPr>
        </p:nvSpPr>
        <p:spPr>
          <a:xfrm rot="8126800">
            <a:off x="507206" y="620713"/>
            <a:ext cx="66675" cy="77787"/>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10" name="KSO_Shape"/>
          <p:cNvSpPr/>
          <p:nvPr>
            <p:custDataLst>
              <p:tags r:id="rId7"/>
            </p:custDataLst>
          </p:nvPr>
        </p:nvSpPr>
        <p:spPr>
          <a:xfrm rot="9026800">
            <a:off x="442913" y="677863"/>
            <a:ext cx="66675" cy="79375"/>
          </a:xfrm>
          <a:custGeom>
            <a:avLst/>
            <a:gdLst>
              <a:gd name="connsiteX0" fmla="*/ 282090 w 560550"/>
              <a:gd name="connsiteY0" fmla="*/ 0 h 493591"/>
              <a:gd name="connsiteX1" fmla="*/ 307359 w 560550"/>
              <a:gd name="connsiteY1" fmla="*/ 19328 h 493591"/>
              <a:gd name="connsiteX2" fmla="*/ 322151 w 560550"/>
              <a:gd name="connsiteY2" fmla="*/ 46641 h 493591"/>
              <a:gd name="connsiteX3" fmla="*/ 422483 w 560550"/>
              <a:gd name="connsiteY3" fmla="*/ 244308 h 493591"/>
              <a:gd name="connsiteX4" fmla="*/ 421839 w 560550"/>
              <a:gd name="connsiteY4" fmla="*/ 243943 h 493591"/>
              <a:gd name="connsiteX5" fmla="*/ 426075 w 560550"/>
              <a:gd name="connsiteY5" fmla="*/ 252279 h 493591"/>
              <a:gd name="connsiteX6" fmla="*/ 549713 w 560550"/>
              <a:gd name="connsiteY6" fmla="*/ 442022 h 493591"/>
              <a:gd name="connsiteX7" fmla="*/ 553726 w 560550"/>
              <a:gd name="connsiteY7" fmla="*/ 448555 h 493591"/>
              <a:gd name="connsiteX8" fmla="*/ 557360 w 560550"/>
              <a:gd name="connsiteY8" fmla="*/ 480662 h 493591"/>
              <a:gd name="connsiteX9" fmla="*/ 557111 w 560550"/>
              <a:gd name="connsiteY9" fmla="*/ 481348 h 493591"/>
              <a:gd name="connsiteX10" fmla="*/ 527738 w 560550"/>
              <a:gd name="connsiteY10" fmla="*/ 493568 h 493591"/>
              <a:gd name="connsiteX11" fmla="*/ 496688 w 560550"/>
              <a:gd name="connsiteY11" fmla="*/ 492722 h 493591"/>
              <a:gd name="connsiteX12" fmla="*/ 275338 w 560550"/>
              <a:gd name="connsiteY12" fmla="*/ 480778 h 493591"/>
              <a:gd name="connsiteX13" fmla="*/ 275975 w 560550"/>
              <a:gd name="connsiteY13" fmla="*/ 480403 h 493591"/>
              <a:gd name="connsiteX14" fmla="*/ 266629 w 560550"/>
              <a:gd name="connsiteY14" fmla="*/ 479903 h 493591"/>
              <a:gd name="connsiteX15" fmla="*/ 40497 w 560550"/>
              <a:gd name="connsiteY15" fmla="*/ 492105 h 493591"/>
              <a:gd name="connsiteX16" fmla="*/ 32832 w 560550"/>
              <a:gd name="connsiteY16" fmla="*/ 492314 h 493591"/>
              <a:gd name="connsiteX17" fmla="*/ 3210 w 560550"/>
              <a:gd name="connsiteY17" fmla="*/ 479408 h 493591"/>
              <a:gd name="connsiteX18" fmla="*/ 2740 w 560550"/>
              <a:gd name="connsiteY18" fmla="*/ 478849 h 493591"/>
              <a:gd name="connsiteX19" fmla="*/ 6844 w 560550"/>
              <a:gd name="connsiteY19" fmla="*/ 447301 h 493591"/>
              <a:gd name="connsiteX20" fmla="*/ 23102 w 560550"/>
              <a:gd name="connsiteY20" fmla="*/ 420834 h 493591"/>
              <a:gd name="connsiteX21" fmla="*/ 144121 w 560550"/>
              <a:gd name="connsiteY21" fmla="*/ 235111 h 493591"/>
              <a:gd name="connsiteX22" fmla="*/ 144127 w 560550"/>
              <a:gd name="connsiteY22" fmla="*/ 235851 h 493591"/>
              <a:gd name="connsiteX23" fmla="*/ 149231 w 560550"/>
              <a:gd name="connsiteY23" fmla="*/ 228009 h 493591"/>
              <a:gd name="connsiteX24" fmla="*/ 251731 w 560550"/>
              <a:gd name="connsiteY24" fmla="*/ 26070 h 493591"/>
              <a:gd name="connsiteX25" fmla="*/ 255383 w 560550"/>
              <a:gd name="connsiteY25" fmla="*/ 19328 h 493591"/>
              <a:gd name="connsiteX26" fmla="*/ 281371 w 560550"/>
              <a:gd name="connsiteY26" fmla="*/ 127 h 493591"/>
              <a:gd name="connsiteX27" fmla="*/ 282090 w 560550"/>
              <a:gd name="connsiteY27" fmla="*/ 0 h 493591"/>
              <a:gd name="connsiteX0-1" fmla="*/ 282090 w 560550"/>
              <a:gd name="connsiteY0-2" fmla="*/ 0 h 493591"/>
              <a:gd name="connsiteX1-3" fmla="*/ 307359 w 560550"/>
              <a:gd name="connsiteY1-4" fmla="*/ 19328 h 493591"/>
              <a:gd name="connsiteX2-5" fmla="*/ 322151 w 560550"/>
              <a:gd name="connsiteY2-6" fmla="*/ 46641 h 493591"/>
              <a:gd name="connsiteX3-7" fmla="*/ 422483 w 560550"/>
              <a:gd name="connsiteY3-8" fmla="*/ 244308 h 493591"/>
              <a:gd name="connsiteX4-9" fmla="*/ 426075 w 560550"/>
              <a:gd name="connsiteY4-10" fmla="*/ 252279 h 493591"/>
              <a:gd name="connsiteX5-11" fmla="*/ 549713 w 560550"/>
              <a:gd name="connsiteY5-12" fmla="*/ 442022 h 493591"/>
              <a:gd name="connsiteX6-13" fmla="*/ 553726 w 560550"/>
              <a:gd name="connsiteY6-14" fmla="*/ 448555 h 493591"/>
              <a:gd name="connsiteX7-15" fmla="*/ 557360 w 560550"/>
              <a:gd name="connsiteY7-16" fmla="*/ 480662 h 493591"/>
              <a:gd name="connsiteX8-17" fmla="*/ 557111 w 560550"/>
              <a:gd name="connsiteY8-18" fmla="*/ 481348 h 493591"/>
              <a:gd name="connsiteX9-19" fmla="*/ 527738 w 560550"/>
              <a:gd name="connsiteY9-20" fmla="*/ 493568 h 493591"/>
              <a:gd name="connsiteX10-21" fmla="*/ 496688 w 560550"/>
              <a:gd name="connsiteY10-22" fmla="*/ 492722 h 493591"/>
              <a:gd name="connsiteX11-23" fmla="*/ 275338 w 560550"/>
              <a:gd name="connsiteY11-24" fmla="*/ 480778 h 493591"/>
              <a:gd name="connsiteX12-25" fmla="*/ 275975 w 560550"/>
              <a:gd name="connsiteY12-26" fmla="*/ 480403 h 493591"/>
              <a:gd name="connsiteX13-27" fmla="*/ 266629 w 560550"/>
              <a:gd name="connsiteY13-28" fmla="*/ 479903 h 493591"/>
              <a:gd name="connsiteX14-29" fmla="*/ 40497 w 560550"/>
              <a:gd name="connsiteY14-30" fmla="*/ 492105 h 493591"/>
              <a:gd name="connsiteX15-31" fmla="*/ 32832 w 560550"/>
              <a:gd name="connsiteY15-32" fmla="*/ 492314 h 493591"/>
              <a:gd name="connsiteX16-33" fmla="*/ 3210 w 560550"/>
              <a:gd name="connsiteY16-34" fmla="*/ 479408 h 493591"/>
              <a:gd name="connsiteX17-35" fmla="*/ 2740 w 560550"/>
              <a:gd name="connsiteY17-36" fmla="*/ 478849 h 493591"/>
              <a:gd name="connsiteX18-37" fmla="*/ 6844 w 560550"/>
              <a:gd name="connsiteY18-38" fmla="*/ 447301 h 493591"/>
              <a:gd name="connsiteX19-39" fmla="*/ 23102 w 560550"/>
              <a:gd name="connsiteY19-40" fmla="*/ 420834 h 493591"/>
              <a:gd name="connsiteX20-41" fmla="*/ 144121 w 560550"/>
              <a:gd name="connsiteY20-42" fmla="*/ 235111 h 493591"/>
              <a:gd name="connsiteX21-43" fmla="*/ 144127 w 560550"/>
              <a:gd name="connsiteY21-44" fmla="*/ 235851 h 493591"/>
              <a:gd name="connsiteX22-45" fmla="*/ 149231 w 560550"/>
              <a:gd name="connsiteY22-46" fmla="*/ 228009 h 493591"/>
              <a:gd name="connsiteX23-47" fmla="*/ 251731 w 560550"/>
              <a:gd name="connsiteY23-48" fmla="*/ 26070 h 493591"/>
              <a:gd name="connsiteX24-49" fmla="*/ 255383 w 560550"/>
              <a:gd name="connsiteY24-50" fmla="*/ 19328 h 493591"/>
              <a:gd name="connsiteX25-51" fmla="*/ 281371 w 560550"/>
              <a:gd name="connsiteY25-52" fmla="*/ 127 h 493591"/>
              <a:gd name="connsiteX26-53" fmla="*/ 282090 w 560550"/>
              <a:gd name="connsiteY26-54" fmla="*/ 0 h 493591"/>
              <a:gd name="connsiteX0-55" fmla="*/ 282090 w 560550"/>
              <a:gd name="connsiteY0-56" fmla="*/ 0 h 493591"/>
              <a:gd name="connsiteX1-57" fmla="*/ 307359 w 560550"/>
              <a:gd name="connsiteY1-58" fmla="*/ 19328 h 493591"/>
              <a:gd name="connsiteX2-59" fmla="*/ 322151 w 560550"/>
              <a:gd name="connsiteY2-60" fmla="*/ 46641 h 493591"/>
              <a:gd name="connsiteX3-61" fmla="*/ 426075 w 560550"/>
              <a:gd name="connsiteY3-62" fmla="*/ 252279 h 493591"/>
              <a:gd name="connsiteX4-63" fmla="*/ 549713 w 560550"/>
              <a:gd name="connsiteY4-64" fmla="*/ 442022 h 493591"/>
              <a:gd name="connsiteX5-65" fmla="*/ 553726 w 560550"/>
              <a:gd name="connsiteY5-66" fmla="*/ 448555 h 493591"/>
              <a:gd name="connsiteX6-67" fmla="*/ 557360 w 560550"/>
              <a:gd name="connsiteY6-68" fmla="*/ 480662 h 493591"/>
              <a:gd name="connsiteX7-69" fmla="*/ 557111 w 560550"/>
              <a:gd name="connsiteY7-70" fmla="*/ 481348 h 493591"/>
              <a:gd name="connsiteX8-71" fmla="*/ 527738 w 560550"/>
              <a:gd name="connsiteY8-72" fmla="*/ 493568 h 493591"/>
              <a:gd name="connsiteX9-73" fmla="*/ 496688 w 560550"/>
              <a:gd name="connsiteY9-74" fmla="*/ 492722 h 493591"/>
              <a:gd name="connsiteX10-75" fmla="*/ 275338 w 560550"/>
              <a:gd name="connsiteY10-76" fmla="*/ 480778 h 493591"/>
              <a:gd name="connsiteX11-77" fmla="*/ 275975 w 560550"/>
              <a:gd name="connsiteY11-78" fmla="*/ 480403 h 493591"/>
              <a:gd name="connsiteX12-79" fmla="*/ 266629 w 560550"/>
              <a:gd name="connsiteY12-80" fmla="*/ 479903 h 493591"/>
              <a:gd name="connsiteX13-81" fmla="*/ 40497 w 560550"/>
              <a:gd name="connsiteY13-82" fmla="*/ 492105 h 493591"/>
              <a:gd name="connsiteX14-83" fmla="*/ 32832 w 560550"/>
              <a:gd name="connsiteY14-84" fmla="*/ 492314 h 493591"/>
              <a:gd name="connsiteX15-85" fmla="*/ 3210 w 560550"/>
              <a:gd name="connsiteY15-86" fmla="*/ 479408 h 493591"/>
              <a:gd name="connsiteX16-87" fmla="*/ 2740 w 560550"/>
              <a:gd name="connsiteY16-88" fmla="*/ 478849 h 493591"/>
              <a:gd name="connsiteX17-89" fmla="*/ 6844 w 560550"/>
              <a:gd name="connsiteY17-90" fmla="*/ 447301 h 493591"/>
              <a:gd name="connsiteX18-91" fmla="*/ 23102 w 560550"/>
              <a:gd name="connsiteY18-92" fmla="*/ 420834 h 493591"/>
              <a:gd name="connsiteX19-93" fmla="*/ 144121 w 560550"/>
              <a:gd name="connsiteY19-94" fmla="*/ 235111 h 493591"/>
              <a:gd name="connsiteX20-95" fmla="*/ 144127 w 560550"/>
              <a:gd name="connsiteY20-96" fmla="*/ 235851 h 493591"/>
              <a:gd name="connsiteX21-97" fmla="*/ 149231 w 560550"/>
              <a:gd name="connsiteY21-98" fmla="*/ 228009 h 493591"/>
              <a:gd name="connsiteX22-99" fmla="*/ 251731 w 560550"/>
              <a:gd name="connsiteY22-100" fmla="*/ 26070 h 493591"/>
              <a:gd name="connsiteX23-101" fmla="*/ 255383 w 560550"/>
              <a:gd name="connsiteY23-102" fmla="*/ 19328 h 493591"/>
              <a:gd name="connsiteX24-103" fmla="*/ 281371 w 560550"/>
              <a:gd name="connsiteY24-104" fmla="*/ 127 h 493591"/>
              <a:gd name="connsiteX25-105" fmla="*/ 282090 w 560550"/>
              <a:gd name="connsiteY25-106" fmla="*/ 0 h 493591"/>
              <a:gd name="connsiteX0-107" fmla="*/ 282090 w 560550"/>
              <a:gd name="connsiteY0-108" fmla="*/ 0 h 493591"/>
              <a:gd name="connsiteX1-109" fmla="*/ 307359 w 560550"/>
              <a:gd name="connsiteY1-110" fmla="*/ 19328 h 493591"/>
              <a:gd name="connsiteX2-111" fmla="*/ 322151 w 560550"/>
              <a:gd name="connsiteY2-112" fmla="*/ 46641 h 493591"/>
              <a:gd name="connsiteX3-113" fmla="*/ 426075 w 560550"/>
              <a:gd name="connsiteY3-114" fmla="*/ 252279 h 493591"/>
              <a:gd name="connsiteX4-115" fmla="*/ 549713 w 560550"/>
              <a:gd name="connsiteY4-116" fmla="*/ 442022 h 493591"/>
              <a:gd name="connsiteX5-117" fmla="*/ 553726 w 560550"/>
              <a:gd name="connsiteY5-118" fmla="*/ 448555 h 493591"/>
              <a:gd name="connsiteX6-119" fmla="*/ 557360 w 560550"/>
              <a:gd name="connsiteY6-120" fmla="*/ 480662 h 493591"/>
              <a:gd name="connsiteX7-121" fmla="*/ 557111 w 560550"/>
              <a:gd name="connsiteY7-122" fmla="*/ 481348 h 493591"/>
              <a:gd name="connsiteX8-123" fmla="*/ 527738 w 560550"/>
              <a:gd name="connsiteY8-124" fmla="*/ 493568 h 493591"/>
              <a:gd name="connsiteX9-125" fmla="*/ 496688 w 560550"/>
              <a:gd name="connsiteY9-126" fmla="*/ 492722 h 493591"/>
              <a:gd name="connsiteX10-127" fmla="*/ 275338 w 560550"/>
              <a:gd name="connsiteY10-128" fmla="*/ 480778 h 493591"/>
              <a:gd name="connsiteX11-129" fmla="*/ 275975 w 560550"/>
              <a:gd name="connsiteY11-130" fmla="*/ 480403 h 493591"/>
              <a:gd name="connsiteX12-131" fmla="*/ 266629 w 560550"/>
              <a:gd name="connsiteY12-132" fmla="*/ 479903 h 493591"/>
              <a:gd name="connsiteX13-133" fmla="*/ 40497 w 560550"/>
              <a:gd name="connsiteY13-134" fmla="*/ 492105 h 493591"/>
              <a:gd name="connsiteX14-135" fmla="*/ 32832 w 560550"/>
              <a:gd name="connsiteY14-136" fmla="*/ 492314 h 493591"/>
              <a:gd name="connsiteX15-137" fmla="*/ 3210 w 560550"/>
              <a:gd name="connsiteY15-138" fmla="*/ 479408 h 493591"/>
              <a:gd name="connsiteX16-139" fmla="*/ 2740 w 560550"/>
              <a:gd name="connsiteY16-140" fmla="*/ 478849 h 493591"/>
              <a:gd name="connsiteX17-141" fmla="*/ 6844 w 560550"/>
              <a:gd name="connsiteY17-142" fmla="*/ 447301 h 493591"/>
              <a:gd name="connsiteX18-143" fmla="*/ 23102 w 560550"/>
              <a:gd name="connsiteY18-144" fmla="*/ 420834 h 493591"/>
              <a:gd name="connsiteX19-145" fmla="*/ 144121 w 560550"/>
              <a:gd name="connsiteY19-146" fmla="*/ 235111 h 493591"/>
              <a:gd name="connsiteX20-147" fmla="*/ 144127 w 560550"/>
              <a:gd name="connsiteY20-148" fmla="*/ 235851 h 493591"/>
              <a:gd name="connsiteX21-149" fmla="*/ 149231 w 560550"/>
              <a:gd name="connsiteY21-150" fmla="*/ 228009 h 493591"/>
              <a:gd name="connsiteX22-151" fmla="*/ 251731 w 560550"/>
              <a:gd name="connsiteY22-152" fmla="*/ 26070 h 493591"/>
              <a:gd name="connsiteX23-153" fmla="*/ 255383 w 560550"/>
              <a:gd name="connsiteY23-154" fmla="*/ 19328 h 493591"/>
              <a:gd name="connsiteX24-155" fmla="*/ 281371 w 560550"/>
              <a:gd name="connsiteY24-156" fmla="*/ 127 h 493591"/>
              <a:gd name="connsiteX25-157" fmla="*/ 282090 w 560550"/>
              <a:gd name="connsiteY25-158" fmla="*/ 0 h 493591"/>
              <a:gd name="connsiteX0-159" fmla="*/ 282090 w 560550"/>
              <a:gd name="connsiteY0-160" fmla="*/ 0 h 493591"/>
              <a:gd name="connsiteX1-161" fmla="*/ 307359 w 560550"/>
              <a:gd name="connsiteY1-162" fmla="*/ 19328 h 493591"/>
              <a:gd name="connsiteX2-163" fmla="*/ 322151 w 560550"/>
              <a:gd name="connsiteY2-164" fmla="*/ 46641 h 493591"/>
              <a:gd name="connsiteX3-165" fmla="*/ 426075 w 560550"/>
              <a:gd name="connsiteY3-166" fmla="*/ 252279 h 493591"/>
              <a:gd name="connsiteX4-167" fmla="*/ 549713 w 560550"/>
              <a:gd name="connsiteY4-168" fmla="*/ 442022 h 493591"/>
              <a:gd name="connsiteX5-169" fmla="*/ 553726 w 560550"/>
              <a:gd name="connsiteY5-170" fmla="*/ 448555 h 493591"/>
              <a:gd name="connsiteX6-171" fmla="*/ 557360 w 560550"/>
              <a:gd name="connsiteY6-172" fmla="*/ 480662 h 493591"/>
              <a:gd name="connsiteX7-173" fmla="*/ 557111 w 560550"/>
              <a:gd name="connsiteY7-174" fmla="*/ 481348 h 493591"/>
              <a:gd name="connsiteX8-175" fmla="*/ 527738 w 560550"/>
              <a:gd name="connsiteY8-176" fmla="*/ 493568 h 493591"/>
              <a:gd name="connsiteX9-177" fmla="*/ 496688 w 560550"/>
              <a:gd name="connsiteY9-178" fmla="*/ 492722 h 493591"/>
              <a:gd name="connsiteX10-179" fmla="*/ 275338 w 560550"/>
              <a:gd name="connsiteY10-180" fmla="*/ 480778 h 493591"/>
              <a:gd name="connsiteX11-181" fmla="*/ 275975 w 560550"/>
              <a:gd name="connsiteY11-182" fmla="*/ 480403 h 493591"/>
              <a:gd name="connsiteX12-183" fmla="*/ 266629 w 560550"/>
              <a:gd name="connsiteY12-184" fmla="*/ 479903 h 493591"/>
              <a:gd name="connsiteX13-185" fmla="*/ 40497 w 560550"/>
              <a:gd name="connsiteY13-186" fmla="*/ 492105 h 493591"/>
              <a:gd name="connsiteX14-187" fmla="*/ 32832 w 560550"/>
              <a:gd name="connsiteY14-188" fmla="*/ 492314 h 493591"/>
              <a:gd name="connsiteX15-189" fmla="*/ 3210 w 560550"/>
              <a:gd name="connsiteY15-190" fmla="*/ 479408 h 493591"/>
              <a:gd name="connsiteX16-191" fmla="*/ 2740 w 560550"/>
              <a:gd name="connsiteY16-192" fmla="*/ 478849 h 493591"/>
              <a:gd name="connsiteX17-193" fmla="*/ 6844 w 560550"/>
              <a:gd name="connsiteY17-194" fmla="*/ 447301 h 493591"/>
              <a:gd name="connsiteX18-195" fmla="*/ 23102 w 560550"/>
              <a:gd name="connsiteY18-196" fmla="*/ 420834 h 493591"/>
              <a:gd name="connsiteX19-197" fmla="*/ 144121 w 560550"/>
              <a:gd name="connsiteY19-198" fmla="*/ 235111 h 493591"/>
              <a:gd name="connsiteX20-199" fmla="*/ 149231 w 560550"/>
              <a:gd name="connsiteY20-200" fmla="*/ 228009 h 493591"/>
              <a:gd name="connsiteX21-201" fmla="*/ 251731 w 560550"/>
              <a:gd name="connsiteY21-202" fmla="*/ 26070 h 493591"/>
              <a:gd name="connsiteX22-203" fmla="*/ 255383 w 560550"/>
              <a:gd name="connsiteY22-204" fmla="*/ 19328 h 493591"/>
              <a:gd name="connsiteX23-205" fmla="*/ 281371 w 560550"/>
              <a:gd name="connsiteY23-206" fmla="*/ 127 h 493591"/>
              <a:gd name="connsiteX24-207" fmla="*/ 282090 w 560550"/>
              <a:gd name="connsiteY24-208" fmla="*/ 0 h 493591"/>
              <a:gd name="connsiteX0-209" fmla="*/ 282090 w 560550"/>
              <a:gd name="connsiteY0-210" fmla="*/ 0 h 493591"/>
              <a:gd name="connsiteX1-211" fmla="*/ 307359 w 560550"/>
              <a:gd name="connsiteY1-212" fmla="*/ 19328 h 493591"/>
              <a:gd name="connsiteX2-213" fmla="*/ 322151 w 560550"/>
              <a:gd name="connsiteY2-214" fmla="*/ 46641 h 493591"/>
              <a:gd name="connsiteX3-215" fmla="*/ 426075 w 560550"/>
              <a:gd name="connsiteY3-216" fmla="*/ 252279 h 493591"/>
              <a:gd name="connsiteX4-217" fmla="*/ 549713 w 560550"/>
              <a:gd name="connsiteY4-218" fmla="*/ 442022 h 493591"/>
              <a:gd name="connsiteX5-219" fmla="*/ 553726 w 560550"/>
              <a:gd name="connsiteY5-220" fmla="*/ 448555 h 493591"/>
              <a:gd name="connsiteX6-221" fmla="*/ 557360 w 560550"/>
              <a:gd name="connsiteY6-222" fmla="*/ 480662 h 493591"/>
              <a:gd name="connsiteX7-223" fmla="*/ 557111 w 560550"/>
              <a:gd name="connsiteY7-224" fmla="*/ 481348 h 493591"/>
              <a:gd name="connsiteX8-225" fmla="*/ 527738 w 560550"/>
              <a:gd name="connsiteY8-226" fmla="*/ 493568 h 493591"/>
              <a:gd name="connsiteX9-227" fmla="*/ 496688 w 560550"/>
              <a:gd name="connsiteY9-228" fmla="*/ 492722 h 493591"/>
              <a:gd name="connsiteX10-229" fmla="*/ 275338 w 560550"/>
              <a:gd name="connsiteY10-230" fmla="*/ 480778 h 493591"/>
              <a:gd name="connsiteX11-231" fmla="*/ 275975 w 560550"/>
              <a:gd name="connsiteY11-232" fmla="*/ 480403 h 493591"/>
              <a:gd name="connsiteX12-233" fmla="*/ 266629 w 560550"/>
              <a:gd name="connsiteY12-234" fmla="*/ 479903 h 493591"/>
              <a:gd name="connsiteX13-235" fmla="*/ 40497 w 560550"/>
              <a:gd name="connsiteY13-236" fmla="*/ 492105 h 493591"/>
              <a:gd name="connsiteX14-237" fmla="*/ 32832 w 560550"/>
              <a:gd name="connsiteY14-238" fmla="*/ 492314 h 493591"/>
              <a:gd name="connsiteX15-239" fmla="*/ 3210 w 560550"/>
              <a:gd name="connsiteY15-240" fmla="*/ 479408 h 493591"/>
              <a:gd name="connsiteX16-241" fmla="*/ 2740 w 560550"/>
              <a:gd name="connsiteY16-242" fmla="*/ 478849 h 493591"/>
              <a:gd name="connsiteX17-243" fmla="*/ 6844 w 560550"/>
              <a:gd name="connsiteY17-244" fmla="*/ 447301 h 493591"/>
              <a:gd name="connsiteX18-245" fmla="*/ 23102 w 560550"/>
              <a:gd name="connsiteY18-246" fmla="*/ 420834 h 493591"/>
              <a:gd name="connsiteX19-247" fmla="*/ 149231 w 560550"/>
              <a:gd name="connsiteY19-248" fmla="*/ 228009 h 493591"/>
              <a:gd name="connsiteX20-249" fmla="*/ 251731 w 560550"/>
              <a:gd name="connsiteY20-250" fmla="*/ 26070 h 493591"/>
              <a:gd name="connsiteX21-251" fmla="*/ 255383 w 560550"/>
              <a:gd name="connsiteY21-252" fmla="*/ 19328 h 493591"/>
              <a:gd name="connsiteX22-253" fmla="*/ 281371 w 560550"/>
              <a:gd name="connsiteY22-254" fmla="*/ 127 h 493591"/>
              <a:gd name="connsiteX23-255" fmla="*/ 282090 w 560550"/>
              <a:gd name="connsiteY23-256" fmla="*/ 0 h 493591"/>
              <a:gd name="connsiteX0-257" fmla="*/ 282090 w 560550"/>
              <a:gd name="connsiteY0-258" fmla="*/ 0 h 493591"/>
              <a:gd name="connsiteX1-259" fmla="*/ 307359 w 560550"/>
              <a:gd name="connsiteY1-260" fmla="*/ 19328 h 493591"/>
              <a:gd name="connsiteX2-261" fmla="*/ 322151 w 560550"/>
              <a:gd name="connsiteY2-262" fmla="*/ 46641 h 493591"/>
              <a:gd name="connsiteX3-263" fmla="*/ 426075 w 560550"/>
              <a:gd name="connsiteY3-264" fmla="*/ 252279 h 493591"/>
              <a:gd name="connsiteX4-265" fmla="*/ 549713 w 560550"/>
              <a:gd name="connsiteY4-266" fmla="*/ 442022 h 493591"/>
              <a:gd name="connsiteX5-267" fmla="*/ 553726 w 560550"/>
              <a:gd name="connsiteY5-268" fmla="*/ 448555 h 493591"/>
              <a:gd name="connsiteX6-269" fmla="*/ 557360 w 560550"/>
              <a:gd name="connsiteY6-270" fmla="*/ 480662 h 493591"/>
              <a:gd name="connsiteX7-271" fmla="*/ 557111 w 560550"/>
              <a:gd name="connsiteY7-272" fmla="*/ 481348 h 493591"/>
              <a:gd name="connsiteX8-273" fmla="*/ 527738 w 560550"/>
              <a:gd name="connsiteY8-274" fmla="*/ 493568 h 493591"/>
              <a:gd name="connsiteX9-275" fmla="*/ 496688 w 560550"/>
              <a:gd name="connsiteY9-276" fmla="*/ 492722 h 493591"/>
              <a:gd name="connsiteX10-277" fmla="*/ 275338 w 560550"/>
              <a:gd name="connsiteY10-278" fmla="*/ 480778 h 493591"/>
              <a:gd name="connsiteX11-279" fmla="*/ 275975 w 560550"/>
              <a:gd name="connsiteY11-280" fmla="*/ 480403 h 493591"/>
              <a:gd name="connsiteX12-281" fmla="*/ 266629 w 560550"/>
              <a:gd name="connsiteY12-282" fmla="*/ 479903 h 493591"/>
              <a:gd name="connsiteX13-283" fmla="*/ 40497 w 560550"/>
              <a:gd name="connsiteY13-284" fmla="*/ 492105 h 493591"/>
              <a:gd name="connsiteX14-285" fmla="*/ 32832 w 560550"/>
              <a:gd name="connsiteY14-286" fmla="*/ 492314 h 493591"/>
              <a:gd name="connsiteX15-287" fmla="*/ 3210 w 560550"/>
              <a:gd name="connsiteY15-288" fmla="*/ 479408 h 493591"/>
              <a:gd name="connsiteX16-289" fmla="*/ 2740 w 560550"/>
              <a:gd name="connsiteY16-290" fmla="*/ 478849 h 493591"/>
              <a:gd name="connsiteX17-291" fmla="*/ 6844 w 560550"/>
              <a:gd name="connsiteY17-292" fmla="*/ 447301 h 493591"/>
              <a:gd name="connsiteX18-293" fmla="*/ 23102 w 560550"/>
              <a:gd name="connsiteY18-294" fmla="*/ 420834 h 493591"/>
              <a:gd name="connsiteX19-295" fmla="*/ 149231 w 560550"/>
              <a:gd name="connsiteY19-296" fmla="*/ 228009 h 493591"/>
              <a:gd name="connsiteX20-297" fmla="*/ 251731 w 560550"/>
              <a:gd name="connsiteY20-298" fmla="*/ 26070 h 493591"/>
              <a:gd name="connsiteX21-299" fmla="*/ 255383 w 560550"/>
              <a:gd name="connsiteY21-300" fmla="*/ 19328 h 493591"/>
              <a:gd name="connsiteX22-301" fmla="*/ 281371 w 560550"/>
              <a:gd name="connsiteY22-302" fmla="*/ 127 h 493591"/>
              <a:gd name="connsiteX23-303" fmla="*/ 282090 w 560550"/>
              <a:gd name="connsiteY23-304" fmla="*/ 0 h 493591"/>
              <a:gd name="connsiteX0-305" fmla="*/ 282090 w 560550"/>
              <a:gd name="connsiteY0-306" fmla="*/ 0 h 493591"/>
              <a:gd name="connsiteX1-307" fmla="*/ 307359 w 560550"/>
              <a:gd name="connsiteY1-308" fmla="*/ 19328 h 493591"/>
              <a:gd name="connsiteX2-309" fmla="*/ 322151 w 560550"/>
              <a:gd name="connsiteY2-310" fmla="*/ 46641 h 493591"/>
              <a:gd name="connsiteX3-311" fmla="*/ 426075 w 560550"/>
              <a:gd name="connsiteY3-312" fmla="*/ 252279 h 493591"/>
              <a:gd name="connsiteX4-313" fmla="*/ 549713 w 560550"/>
              <a:gd name="connsiteY4-314" fmla="*/ 442022 h 493591"/>
              <a:gd name="connsiteX5-315" fmla="*/ 553726 w 560550"/>
              <a:gd name="connsiteY5-316" fmla="*/ 448555 h 493591"/>
              <a:gd name="connsiteX6-317" fmla="*/ 557360 w 560550"/>
              <a:gd name="connsiteY6-318" fmla="*/ 480662 h 493591"/>
              <a:gd name="connsiteX7-319" fmla="*/ 557111 w 560550"/>
              <a:gd name="connsiteY7-320" fmla="*/ 481348 h 493591"/>
              <a:gd name="connsiteX8-321" fmla="*/ 527738 w 560550"/>
              <a:gd name="connsiteY8-322" fmla="*/ 493568 h 493591"/>
              <a:gd name="connsiteX9-323" fmla="*/ 496688 w 560550"/>
              <a:gd name="connsiteY9-324" fmla="*/ 492722 h 493591"/>
              <a:gd name="connsiteX10-325" fmla="*/ 275338 w 560550"/>
              <a:gd name="connsiteY10-326" fmla="*/ 480778 h 493591"/>
              <a:gd name="connsiteX11-327" fmla="*/ 266629 w 560550"/>
              <a:gd name="connsiteY11-328" fmla="*/ 479903 h 493591"/>
              <a:gd name="connsiteX12-329" fmla="*/ 40497 w 560550"/>
              <a:gd name="connsiteY12-330" fmla="*/ 492105 h 493591"/>
              <a:gd name="connsiteX13-331" fmla="*/ 32832 w 560550"/>
              <a:gd name="connsiteY13-332" fmla="*/ 492314 h 493591"/>
              <a:gd name="connsiteX14-333" fmla="*/ 3210 w 560550"/>
              <a:gd name="connsiteY14-334" fmla="*/ 479408 h 493591"/>
              <a:gd name="connsiteX15-335" fmla="*/ 2740 w 560550"/>
              <a:gd name="connsiteY15-336" fmla="*/ 478849 h 493591"/>
              <a:gd name="connsiteX16-337" fmla="*/ 6844 w 560550"/>
              <a:gd name="connsiteY16-338" fmla="*/ 447301 h 493591"/>
              <a:gd name="connsiteX17-339" fmla="*/ 23102 w 560550"/>
              <a:gd name="connsiteY17-340" fmla="*/ 420834 h 493591"/>
              <a:gd name="connsiteX18-341" fmla="*/ 149231 w 560550"/>
              <a:gd name="connsiteY18-342" fmla="*/ 228009 h 493591"/>
              <a:gd name="connsiteX19-343" fmla="*/ 251731 w 560550"/>
              <a:gd name="connsiteY19-344" fmla="*/ 26070 h 493591"/>
              <a:gd name="connsiteX20-345" fmla="*/ 255383 w 560550"/>
              <a:gd name="connsiteY20-346" fmla="*/ 19328 h 493591"/>
              <a:gd name="connsiteX21-347" fmla="*/ 281371 w 560550"/>
              <a:gd name="connsiteY21-348" fmla="*/ 127 h 493591"/>
              <a:gd name="connsiteX22-349" fmla="*/ 282090 w 560550"/>
              <a:gd name="connsiteY22-350" fmla="*/ 0 h 493591"/>
              <a:gd name="connsiteX0-351" fmla="*/ 282090 w 560550"/>
              <a:gd name="connsiteY0-352" fmla="*/ 0 h 493591"/>
              <a:gd name="connsiteX1-353" fmla="*/ 307359 w 560550"/>
              <a:gd name="connsiteY1-354" fmla="*/ 19328 h 493591"/>
              <a:gd name="connsiteX2-355" fmla="*/ 322151 w 560550"/>
              <a:gd name="connsiteY2-356" fmla="*/ 46641 h 493591"/>
              <a:gd name="connsiteX3-357" fmla="*/ 426075 w 560550"/>
              <a:gd name="connsiteY3-358" fmla="*/ 252279 h 493591"/>
              <a:gd name="connsiteX4-359" fmla="*/ 549713 w 560550"/>
              <a:gd name="connsiteY4-360" fmla="*/ 442022 h 493591"/>
              <a:gd name="connsiteX5-361" fmla="*/ 553726 w 560550"/>
              <a:gd name="connsiteY5-362" fmla="*/ 448555 h 493591"/>
              <a:gd name="connsiteX6-363" fmla="*/ 557360 w 560550"/>
              <a:gd name="connsiteY6-364" fmla="*/ 480662 h 493591"/>
              <a:gd name="connsiteX7-365" fmla="*/ 557111 w 560550"/>
              <a:gd name="connsiteY7-366" fmla="*/ 481348 h 493591"/>
              <a:gd name="connsiteX8-367" fmla="*/ 527738 w 560550"/>
              <a:gd name="connsiteY8-368" fmla="*/ 493568 h 493591"/>
              <a:gd name="connsiteX9-369" fmla="*/ 496688 w 560550"/>
              <a:gd name="connsiteY9-370" fmla="*/ 492722 h 493591"/>
              <a:gd name="connsiteX10-371" fmla="*/ 266629 w 560550"/>
              <a:gd name="connsiteY10-372" fmla="*/ 479903 h 493591"/>
              <a:gd name="connsiteX11-373" fmla="*/ 40497 w 560550"/>
              <a:gd name="connsiteY11-374" fmla="*/ 492105 h 493591"/>
              <a:gd name="connsiteX12-375" fmla="*/ 32832 w 560550"/>
              <a:gd name="connsiteY12-376" fmla="*/ 492314 h 493591"/>
              <a:gd name="connsiteX13-377" fmla="*/ 3210 w 560550"/>
              <a:gd name="connsiteY13-378" fmla="*/ 479408 h 493591"/>
              <a:gd name="connsiteX14-379" fmla="*/ 2740 w 560550"/>
              <a:gd name="connsiteY14-380" fmla="*/ 478849 h 493591"/>
              <a:gd name="connsiteX15-381" fmla="*/ 6844 w 560550"/>
              <a:gd name="connsiteY15-382" fmla="*/ 447301 h 493591"/>
              <a:gd name="connsiteX16-383" fmla="*/ 23102 w 560550"/>
              <a:gd name="connsiteY16-384" fmla="*/ 420834 h 493591"/>
              <a:gd name="connsiteX17-385" fmla="*/ 149231 w 560550"/>
              <a:gd name="connsiteY17-386" fmla="*/ 228009 h 493591"/>
              <a:gd name="connsiteX18-387" fmla="*/ 251731 w 560550"/>
              <a:gd name="connsiteY18-388" fmla="*/ 26070 h 493591"/>
              <a:gd name="connsiteX19-389" fmla="*/ 255383 w 560550"/>
              <a:gd name="connsiteY19-390" fmla="*/ 19328 h 493591"/>
              <a:gd name="connsiteX20-391" fmla="*/ 281371 w 560550"/>
              <a:gd name="connsiteY20-392" fmla="*/ 127 h 493591"/>
              <a:gd name="connsiteX21-393" fmla="*/ 282090 w 560550"/>
              <a:gd name="connsiteY21-394" fmla="*/ 0 h 493591"/>
              <a:gd name="connsiteX0-395" fmla="*/ 282090 w 560550"/>
              <a:gd name="connsiteY0-396" fmla="*/ 0 h 493591"/>
              <a:gd name="connsiteX1-397" fmla="*/ 307359 w 560550"/>
              <a:gd name="connsiteY1-398" fmla="*/ 19328 h 493591"/>
              <a:gd name="connsiteX2-399" fmla="*/ 322151 w 560550"/>
              <a:gd name="connsiteY2-400" fmla="*/ 46641 h 493591"/>
              <a:gd name="connsiteX3-401" fmla="*/ 426075 w 560550"/>
              <a:gd name="connsiteY3-402" fmla="*/ 252279 h 493591"/>
              <a:gd name="connsiteX4-403" fmla="*/ 549713 w 560550"/>
              <a:gd name="connsiteY4-404" fmla="*/ 442022 h 493591"/>
              <a:gd name="connsiteX5-405" fmla="*/ 553726 w 560550"/>
              <a:gd name="connsiteY5-406" fmla="*/ 448555 h 493591"/>
              <a:gd name="connsiteX6-407" fmla="*/ 557360 w 560550"/>
              <a:gd name="connsiteY6-408" fmla="*/ 480662 h 493591"/>
              <a:gd name="connsiteX7-409" fmla="*/ 557111 w 560550"/>
              <a:gd name="connsiteY7-410" fmla="*/ 481348 h 493591"/>
              <a:gd name="connsiteX8-411" fmla="*/ 527738 w 560550"/>
              <a:gd name="connsiteY8-412" fmla="*/ 493568 h 493591"/>
              <a:gd name="connsiteX9-413" fmla="*/ 496688 w 560550"/>
              <a:gd name="connsiteY9-414" fmla="*/ 492722 h 493591"/>
              <a:gd name="connsiteX10-415" fmla="*/ 266629 w 560550"/>
              <a:gd name="connsiteY10-416" fmla="*/ 479903 h 493591"/>
              <a:gd name="connsiteX11-417" fmla="*/ 40497 w 560550"/>
              <a:gd name="connsiteY11-418" fmla="*/ 492105 h 493591"/>
              <a:gd name="connsiteX12-419" fmla="*/ 32832 w 560550"/>
              <a:gd name="connsiteY12-420" fmla="*/ 492314 h 493591"/>
              <a:gd name="connsiteX13-421" fmla="*/ 3210 w 560550"/>
              <a:gd name="connsiteY13-422" fmla="*/ 479408 h 493591"/>
              <a:gd name="connsiteX14-423" fmla="*/ 2740 w 560550"/>
              <a:gd name="connsiteY14-424" fmla="*/ 478849 h 493591"/>
              <a:gd name="connsiteX15-425" fmla="*/ 6844 w 560550"/>
              <a:gd name="connsiteY15-426" fmla="*/ 447301 h 493591"/>
              <a:gd name="connsiteX16-427" fmla="*/ 23102 w 560550"/>
              <a:gd name="connsiteY16-428" fmla="*/ 420834 h 493591"/>
              <a:gd name="connsiteX17-429" fmla="*/ 149231 w 560550"/>
              <a:gd name="connsiteY17-430" fmla="*/ 228009 h 493591"/>
              <a:gd name="connsiteX18-431" fmla="*/ 251731 w 560550"/>
              <a:gd name="connsiteY18-432" fmla="*/ 26070 h 493591"/>
              <a:gd name="connsiteX19-433" fmla="*/ 255383 w 560550"/>
              <a:gd name="connsiteY19-434" fmla="*/ 19328 h 493591"/>
              <a:gd name="connsiteX20-435" fmla="*/ 281371 w 560550"/>
              <a:gd name="connsiteY20-436" fmla="*/ 127 h 493591"/>
              <a:gd name="connsiteX21-437" fmla="*/ 282090 w 560550"/>
              <a:gd name="connsiteY21-438" fmla="*/ 0 h 4935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560550" h="493591">
                <a:moveTo>
                  <a:pt x="282090" y="0"/>
                </a:moveTo>
                <a:cubicBezTo>
                  <a:pt x="291235" y="0"/>
                  <a:pt x="300381" y="6443"/>
                  <a:pt x="307359" y="19328"/>
                </a:cubicBezTo>
                <a:lnTo>
                  <a:pt x="322151" y="46641"/>
                </a:lnTo>
                <a:cubicBezTo>
                  <a:pt x="341937" y="85466"/>
                  <a:pt x="388148" y="186382"/>
                  <a:pt x="426075" y="252279"/>
                </a:cubicBezTo>
                <a:cubicBezTo>
                  <a:pt x="464002" y="318176"/>
                  <a:pt x="528438" y="409309"/>
                  <a:pt x="549713" y="442022"/>
                </a:cubicBezTo>
                <a:lnTo>
                  <a:pt x="553726" y="448555"/>
                </a:lnTo>
                <a:cubicBezTo>
                  <a:pt x="561598" y="461368"/>
                  <a:pt x="562451" y="472766"/>
                  <a:pt x="557360" y="480662"/>
                </a:cubicBezTo>
                <a:cubicBezTo>
                  <a:pt x="557347" y="480929"/>
                  <a:pt x="557231" y="481140"/>
                  <a:pt x="557111" y="481348"/>
                </a:cubicBezTo>
                <a:cubicBezTo>
                  <a:pt x="552538" y="489268"/>
                  <a:pt x="542386" y="493968"/>
                  <a:pt x="527738" y="493568"/>
                </a:cubicBezTo>
                <a:lnTo>
                  <a:pt x="496688" y="492722"/>
                </a:lnTo>
                <a:cubicBezTo>
                  <a:pt x="453170" y="490445"/>
                  <a:pt x="342661" y="480006"/>
                  <a:pt x="266629" y="479903"/>
                </a:cubicBezTo>
                <a:cubicBezTo>
                  <a:pt x="190597" y="479800"/>
                  <a:pt x="79463" y="490037"/>
                  <a:pt x="40497" y="492105"/>
                </a:cubicBezTo>
                <a:lnTo>
                  <a:pt x="32832" y="492314"/>
                </a:lnTo>
                <a:cubicBezTo>
                  <a:pt x="17800" y="492724"/>
                  <a:pt x="7502" y="487764"/>
                  <a:pt x="3210" y="479408"/>
                </a:cubicBezTo>
                <a:cubicBezTo>
                  <a:pt x="2985" y="479262"/>
                  <a:pt x="2860" y="479056"/>
                  <a:pt x="2740" y="478849"/>
                </a:cubicBezTo>
                <a:cubicBezTo>
                  <a:pt x="-1833" y="470928"/>
                  <a:pt x="-826" y="459787"/>
                  <a:pt x="6844" y="447301"/>
                </a:cubicBezTo>
                <a:lnTo>
                  <a:pt x="23102" y="420834"/>
                </a:lnTo>
                <a:cubicBezTo>
                  <a:pt x="46833" y="384285"/>
                  <a:pt x="111126" y="293803"/>
                  <a:pt x="149231" y="228009"/>
                </a:cubicBezTo>
                <a:cubicBezTo>
                  <a:pt x="187336" y="162215"/>
                  <a:pt x="234039" y="60850"/>
                  <a:pt x="251731" y="26070"/>
                </a:cubicBezTo>
                <a:lnTo>
                  <a:pt x="255383" y="19328"/>
                </a:lnTo>
                <a:cubicBezTo>
                  <a:pt x="262543" y="6104"/>
                  <a:pt x="271988" y="-334"/>
                  <a:pt x="281371" y="127"/>
                </a:cubicBezTo>
                <a:cubicBezTo>
                  <a:pt x="281609" y="5"/>
                  <a:pt x="281850" y="0"/>
                  <a:pt x="28209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buFontTx/>
              <a:buNone/>
              <a:defRPr/>
            </a:pPr>
            <a:endParaRPr lang="zh-CN" altLang="en-US" sz="100" noProof="1">
              <a:solidFill>
                <a:srgbClr val="FFFFFF"/>
              </a:solidFill>
              <a:latin typeface="黑体" panose="02010609060101010101" pitchFamily="49" charset="-122"/>
              <a:ea typeface="黑体" panose="02010609060101010101" pitchFamily="49" charset="-122"/>
              <a:cs typeface="Arial" panose="02080604020202020204" pitchFamily="34" charset="0"/>
            </a:endParaRPr>
          </a:p>
        </p:txBody>
      </p:sp>
      <p:sp>
        <p:nvSpPr>
          <p:cNvPr id="2" name="标题 1"/>
          <p:cNvSpPr>
            <a:spLocks noGrp="1"/>
          </p:cNvSpPr>
          <p:nvPr>
            <p:ph type="title"/>
          </p:nvPr>
        </p:nvSpPr>
        <p:spPr>
          <a:xfrm>
            <a:off x="629840" y="457200"/>
            <a:ext cx="3123900" cy="1600200"/>
          </a:xfrm>
        </p:spPr>
        <p:txBody>
          <a:bodyPr anchor="t">
            <a:normAutofit/>
          </a:bodyPr>
          <a:lstStyle>
            <a:lvl1pPr>
              <a:defRPr sz="2700"/>
            </a:lvl1pPr>
          </a:lstStyle>
          <a:p>
            <a:r>
              <a:rPr lang="zh-CN" altLang="en-US" noProof="1"/>
              <a:t>单击此处编辑母版标题样式</a:t>
            </a:r>
            <a:endParaRPr lang="zh-CN" altLang="en-US" noProof="1"/>
          </a:p>
        </p:txBody>
      </p:sp>
      <p:sp>
        <p:nvSpPr>
          <p:cNvPr id="3" name="图片占位符 2"/>
          <p:cNvSpPr>
            <a:spLocks noGrp="1" noChangeAspect="1"/>
          </p:cNvSpPr>
          <p:nvPr>
            <p:ph type="pic" idx="1"/>
          </p:nvPr>
        </p:nvSpPr>
        <p:spPr>
          <a:xfrm>
            <a:off x="3888000" y="457200"/>
            <a:ext cx="46278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0" y="2057400"/>
            <a:ext cx="3123900" cy="3811588"/>
          </a:xfr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endParaRPr lang="zh-CN" altLang="en-US" noProof="1"/>
          </a:p>
        </p:txBody>
      </p:sp>
      <p:sp>
        <p:nvSpPr>
          <p:cNvPr id="11" name="日期占位符 4"/>
          <p:cNvSpPr>
            <a:spLocks noGrp="1"/>
          </p:cNvSpPr>
          <p:nvPr>
            <p:ph type="dt" sz="half" idx="10"/>
          </p:nvPr>
        </p:nvSpPr>
        <p:spPr/>
        <p:txBody>
          <a:bodyPr/>
          <a:lstStyle>
            <a:lvl1pPr>
              <a:defRPr/>
            </a:lvl1pPr>
          </a:lstStyle>
          <a:p>
            <a:pPr>
              <a:defRPr/>
            </a:pPr>
            <a:fld id="{BCA7A54C-86A0-49BA-AFB3-945990C39229}" type="datetimeFigureOut">
              <a:rPr lang="zh-CN" altLang="en-US"/>
            </a:fld>
            <a:endParaRPr lang="zh-CN" altLang="en-US"/>
          </a:p>
        </p:txBody>
      </p:sp>
      <p:sp>
        <p:nvSpPr>
          <p:cNvPr id="12" name="页脚占位符 5"/>
          <p:cNvSpPr>
            <a:spLocks noGrp="1"/>
          </p:cNvSpPr>
          <p:nvPr>
            <p:ph type="ftr" sz="quarter" idx="11"/>
          </p:nvPr>
        </p:nvSpPr>
        <p:spPr/>
        <p:txBody>
          <a:bodyPr/>
          <a:lstStyle>
            <a:lvl1pPr>
              <a:defRPr/>
            </a:lvl1pPr>
          </a:lstStyle>
          <a:p>
            <a:pPr>
              <a:defRPr/>
            </a:pPr>
            <a:endParaRPr lang="zh-CN" altLang="en-US"/>
          </a:p>
        </p:txBody>
      </p:sp>
      <p:sp>
        <p:nvSpPr>
          <p:cNvPr id="13" name="灯片编号占位符 6"/>
          <p:cNvSpPr>
            <a:spLocks noGrp="1"/>
          </p:cNvSpPr>
          <p:nvPr>
            <p:ph type="sldNum" sz="quarter" idx="12"/>
          </p:nvPr>
        </p:nvSpPr>
        <p:spPr/>
        <p:txBody>
          <a:bodyPr/>
          <a:lstStyle>
            <a:lvl1pPr>
              <a:defRPr smtClean="0"/>
            </a:lvl1pPr>
          </a:lstStyle>
          <a:p>
            <a:pPr>
              <a:defRPr/>
            </a:pPr>
            <a:fld id="{7A9E4F83-A485-4394-AD63-6C62C12FCDB4}" type="slidenum">
              <a:rPr lang="zh-CN" altLang="en-US"/>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tags" Target="../tags/tag47.xml"/><Relationship Id="rId14" Type="http://schemas.openxmlformats.org/officeDocument/2006/relationships/tags" Target="../tags/tag46.xml"/><Relationship Id="rId13" Type="http://schemas.openxmlformats.org/officeDocument/2006/relationships/tags" Target="../tags/tag45.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3"/>
            </p:custDataLst>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custDataLst>
              <p:tags r:id="rId14"/>
            </p:custDataLst>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fontAlgn="auto">
              <a:lnSpc>
                <a:spcPct val="120000"/>
              </a:lnSpc>
              <a:buFontTx/>
              <a:buNone/>
              <a:defRPr sz="900" noProof="1">
                <a:solidFill>
                  <a:schemeClr val="bg1">
                    <a:lumMod val="50000"/>
                  </a:schemeClr>
                </a:solidFill>
                <a:latin typeface="+mn-lt"/>
                <a:ea typeface="+mn-ea"/>
              </a:defRPr>
            </a:lvl1pPr>
          </a:lstStyle>
          <a:p>
            <a:pPr lvl="0" eaLnBrk="1" hangingPunct="1"/>
            <a:endParaRPr lang="zh-CN" altLang="en-US" dirty="0">
              <a:latin typeface="DejaVu Sans" panose="020B0603030804020204" charset="2"/>
            </a:endParaRPr>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fontAlgn="auto">
              <a:lnSpc>
                <a:spcPct val="120000"/>
              </a:lnSpc>
              <a:buFontTx/>
              <a:buNone/>
              <a:defRPr sz="900" noProof="1">
                <a:solidFill>
                  <a:schemeClr val="bg1">
                    <a:lumMod val="50000"/>
                  </a:schemeClr>
                </a:solidFill>
              </a:defRPr>
            </a:lvl1pPr>
          </a:lstStyle>
          <a:p>
            <a:pPr lvl="0" eaLnBrk="1" hangingPunct="1"/>
            <a:endParaRPr lang="zh-CN" altLang="en-US" dirty="0">
              <a:latin typeface="DejaVu Sans" panose="020B0603030804020204" charset="2"/>
            </a:endParaRPr>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fontAlgn="auto">
              <a:lnSpc>
                <a:spcPct val="120000"/>
              </a:lnSpc>
              <a:buFontTx/>
              <a:buNone/>
              <a:defRPr sz="900" noProof="1" smtClean="0">
                <a:solidFill>
                  <a:schemeClr val="bg1">
                    <a:lumMod val="50000"/>
                  </a:schemeClr>
                </a:solidFill>
                <a:latin typeface="+mn-lt"/>
                <a:ea typeface="+mn-ea"/>
              </a:defRPr>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
        <p:nvSpPr>
          <p:cNvPr id="8" name="KSO_TEMPLATE" hidden="1"/>
          <p:cNvSpPr/>
          <p:nvPr>
            <p:custDataLst>
              <p:tags r:id="rId1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sz="100"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lnSpc>
          <a:spcPct val="120000"/>
        </a:lnSpc>
        <a:spcBef>
          <a:spcPct val="0"/>
        </a:spcBef>
        <a:spcAft>
          <a:spcPct val="0"/>
        </a:spcAft>
        <a:defRPr sz="2400" b="1" kern="1200">
          <a:solidFill>
            <a:srgbClr val="595959"/>
          </a:solidFill>
          <a:latin typeface="黑体" panose="02010609060101010101" pitchFamily="49" charset="-122"/>
          <a:ea typeface="黑体" panose="02010609060101010101" pitchFamily="49" charset="-122"/>
          <a:cs typeface="+mj-cs"/>
        </a:defRPr>
      </a:lvl1pPr>
      <a:lvl2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2pPr>
      <a:lvl3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3pPr>
      <a:lvl4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4pPr>
      <a:lvl5pPr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5pPr>
      <a:lvl6pPr marL="4572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6pPr>
      <a:lvl7pPr marL="9144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7pPr>
      <a:lvl8pPr marL="13716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8pPr>
      <a:lvl9pPr marL="1828800" algn="l" rtl="0" fontAlgn="base">
        <a:lnSpc>
          <a:spcPct val="120000"/>
        </a:lnSpc>
        <a:spcBef>
          <a:spcPct val="0"/>
        </a:spcBef>
        <a:spcAft>
          <a:spcPct val="0"/>
        </a:spcAft>
        <a:defRPr sz="3200" b="1">
          <a:solidFill>
            <a:srgbClr val="595959"/>
          </a:solidFill>
          <a:latin typeface="黑体" panose="02010609060101010101" pitchFamily="49" charset="-122"/>
          <a:ea typeface="黑体" panose="02010609060101010101" pitchFamily="49" charset="-122"/>
        </a:defRPr>
      </a:lvl9pPr>
    </p:titleStyle>
    <p:bodyStyle>
      <a:lvl1pPr marL="171450" indent="-171450" algn="l" rtl="0" fontAlgn="base">
        <a:lnSpc>
          <a:spcPct val="120000"/>
        </a:lnSpc>
        <a:spcBef>
          <a:spcPts val="750"/>
        </a:spcBef>
        <a:spcAft>
          <a:spcPct val="0"/>
        </a:spcAft>
        <a:buFont typeface="Arial" panose="02080604020202020204" pitchFamily="34" charset="0"/>
        <a:buChar char="•"/>
        <a:defRPr sz="1800" kern="1200">
          <a:solidFill>
            <a:schemeClr val="tx1"/>
          </a:solidFill>
          <a:latin typeface="黑体" panose="02010609060101010101" pitchFamily="49" charset="-122"/>
          <a:ea typeface="黑体" panose="02010609060101010101" pitchFamily="49" charset="-122"/>
          <a:cs typeface="+mn-cs"/>
        </a:defRPr>
      </a:lvl1pPr>
      <a:lvl2pPr marL="514350" indent="-171450" algn="l" rtl="0" fontAlgn="base">
        <a:lnSpc>
          <a:spcPct val="120000"/>
        </a:lnSpc>
        <a:spcBef>
          <a:spcPts val="375"/>
        </a:spcBef>
        <a:spcAft>
          <a:spcPct val="0"/>
        </a:spcAft>
        <a:buFont typeface="Arial" panose="02080604020202020204" pitchFamily="34" charset="0"/>
        <a:buChar char="•"/>
        <a:defRPr sz="1500" kern="1200">
          <a:solidFill>
            <a:schemeClr val="tx1"/>
          </a:solidFill>
          <a:latin typeface="黑体" panose="02010609060101010101" pitchFamily="49" charset="-122"/>
          <a:ea typeface="黑体" panose="02010609060101010101" pitchFamily="49" charset="-122"/>
          <a:cs typeface="+mn-cs"/>
        </a:defRPr>
      </a:lvl2pPr>
      <a:lvl3pPr marL="8572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3pPr>
      <a:lvl4pPr marL="12001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4pPr>
      <a:lvl5pPr marL="1543050" indent="-171450" algn="l" rtl="0" fontAlgn="base">
        <a:lnSpc>
          <a:spcPct val="120000"/>
        </a:lnSpc>
        <a:spcBef>
          <a:spcPts val="375"/>
        </a:spcBef>
        <a:spcAft>
          <a:spcPct val="0"/>
        </a:spcAft>
        <a:buFont typeface="Arial" panose="02080604020202020204" pitchFamily="34" charset="0"/>
        <a:buChar char="•"/>
        <a:defRPr kern="1200">
          <a:solidFill>
            <a:schemeClr val="tx1"/>
          </a:solidFill>
          <a:latin typeface="黑体" panose="02010609060101010101" pitchFamily="49" charset="-122"/>
          <a:ea typeface="黑体" panose="02010609060101010101" pitchFamily="49" charset="-122"/>
          <a:cs typeface="+mn-cs"/>
        </a:defRPr>
      </a:lvl5pPr>
      <a:lvl6pPr marL="18859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8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标题 3073"/>
          <p:cNvSpPr>
            <a:spLocks noGrp="1"/>
          </p:cNvSpPr>
          <p:nvPr>
            <p:ph type="ctrTitle"/>
          </p:nvPr>
        </p:nvSpPr>
        <p:spPr>
          <a:xfrm>
            <a:off x="685800" y="2130425"/>
            <a:ext cx="7772400" cy="1470025"/>
          </a:xfrm>
        </p:spPr>
        <p:txBody>
          <a:bodyPr anchor="ctr" anchorCtr="0"/>
          <a:p>
            <a:pPr defTabSz="914400">
              <a:buClrTx/>
              <a:buSzTx/>
              <a:buFontTx/>
              <a:buNone/>
            </a:pPr>
            <a:r>
              <a:rPr sz="4400" kern="1200" baseline="0">
                <a:latin typeface="+mj-lt"/>
                <a:ea typeface="+mj-ea"/>
                <a:cs typeface="+mj-cs"/>
              </a:rPr>
              <a:t>道路客运安全工作政策解读</a:t>
            </a:r>
            <a:endParaRPr sz="4400" kern="1200" baseline="0">
              <a:latin typeface="+mj-lt"/>
              <a:ea typeface="+mj-ea"/>
              <a:cs typeface="+mj-cs"/>
            </a:endParaRPr>
          </a:p>
        </p:txBody>
      </p:sp>
      <p:sp>
        <p:nvSpPr>
          <p:cNvPr id="2050" name="副标题 3074"/>
          <p:cNvSpPr>
            <a:spLocks noGrp="1"/>
          </p:cNvSpPr>
          <p:nvPr>
            <p:ph type="subTitle" idx="1"/>
          </p:nvPr>
        </p:nvSpPr>
        <p:spPr>
          <a:xfrm>
            <a:off x="1371600" y="3886200"/>
            <a:ext cx="6400800" cy="1752600"/>
          </a:xfrm>
        </p:spPr>
        <p:txBody>
          <a:bodyPr anchor="t" anchorCtr="0"/>
          <a:p>
            <a:pPr defTabSz="914400">
              <a:buClrTx/>
              <a:buSzTx/>
              <a:buFontTx/>
            </a:pPr>
            <a:r>
              <a:rPr lang="zh-CN" sz="3200" kern="1200" baseline="0">
                <a:latin typeface="+mn-lt"/>
                <a:ea typeface="+mn-ea"/>
                <a:cs typeface="+mn-cs"/>
              </a:rPr>
              <a:t>临汾市交通运输局</a:t>
            </a:r>
            <a:endParaRPr lang="zh-CN" sz="3200" kern="1200" baseline="0">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一、切实增强做好道路客运安全工作的紧迫感责任感</a:t>
            </a:r>
            <a:endParaRPr lang="zh-CN" altLang="en-US"/>
          </a:p>
        </p:txBody>
      </p:sp>
      <p:sp>
        <p:nvSpPr>
          <p:cNvPr id="3" name="内容占位符 2"/>
          <p:cNvSpPr>
            <a:spLocks noGrp="1"/>
          </p:cNvSpPr>
          <p:nvPr>
            <p:ph idx="1"/>
          </p:nvPr>
        </p:nvSpPr>
        <p:spPr/>
        <p:txBody>
          <a:bodyPr>
            <a:normAutofit fontScale="90000" lnSpcReduction="10000"/>
          </a:bodyPr>
          <a:p>
            <a:pPr algn="just"/>
            <a:r>
              <a:rPr sz="2400">
                <a:solidFill>
                  <a:schemeClr val="tx1"/>
                </a:solidFill>
              </a:rPr>
              <a:t>今年以来，人民群众旅游、务工出行需求旺盛，加之天气多变，多地持续遭遇强降雨，各种不利因素交织叠加，道路客运安全生产形势严峻复杂。各地交通运输主管部门要高度重视、高度警醒，深刻学习领会、坚决贯彻落实习近平总书记重要指示精神，充分认识做好道路客运安全工作的极端重要性和紧迫性，切实加强组织领导，强化与有关部门的协调配合，进一步加强道路客运安全管理，深入基层、深入一线，制定切实有效的防范措施，坚决防止重特大事故的发生。要将此次事故的情况通报到本地区的每一家运输企业、每一名驾驶员，深刻汲取事故教训，对照企业实际，举一反三，全面做好事故预防和应急处置工作。</a:t>
            </a:r>
            <a:endParaRPr sz="24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二、认真组织开展事故隐患排查治理</a:t>
            </a:r>
            <a:endParaRPr lang="zh-CN" altLang="en-US"/>
          </a:p>
        </p:txBody>
      </p:sp>
      <p:sp>
        <p:nvSpPr>
          <p:cNvPr id="3" name="内容占位符 2"/>
          <p:cNvSpPr>
            <a:spLocks noGrp="1"/>
          </p:cNvSpPr>
          <p:nvPr>
            <p:ph idx="1"/>
          </p:nvPr>
        </p:nvSpPr>
        <p:spPr/>
        <p:txBody>
          <a:bodyPr>
            <a:normAutofit fontScale="90000" lnSpcReduction="10000"/>
          </a:bodyPr>
          <a:p>
            <a:pPr algn="just"/>
            <a:r>
              <a:rPr sz="2400">
                <a:solidFill>
                  <a:schemeClr val="tx1"/>
                </a:solidFill>
              </a:rPr>
              <a:t>各地交通运输主管部门要认真组织开展重大事故隐患专项排查整治2023行动，建立健全重大事故隐患治理跟踪督办制度，完善闭环管理和责任倒查机制，切实提升重大事故隐患排查整改质量，不断推动安全生产治理模式向事前预防转型。要重点围绕道路客运、危险货物道路运输等领域，督促运输经营者全面排查车辆、驾驶员、运营线路、运输组织等方面的安全隐患，建立清单台账，明确责任人和完成时限，落实整改措施，及时消除安全隐患。对于不能立即整改的安全隐患，要督促运输经营者制定隐患治理方案，加快落实整改，并在治理过程中采取有效的安全防范措施，无法保障运输安全的应当及时采取暂时停运停业等措施。</a:t>
            </a:r>
            <a:endParaRPr sz="240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三、切实加强道路客运安全监管</a:t>
            </a:r>
            <a:endParaRPr lang="zh-CN" altLang="en-US"/>
          </a:p>
        </p:txBody>
      </p:sp>
      <p:sp>
        <p:nvSpPr>
          <p:cNvPr id="3" name="内容占位符 2"/>
          <p:cNvSpPr>
            <a:spLocks noGrp="1"/>
          </p:cNvSpPr>
          <p:nvPr>
            <p:ph idx="1"/>
          </p:nvPr>
        </p:nvSpPr>
        <p:spPr/>
        <p:txBody>
          <a:bodyPr>
            <a:normAutofit fontScale="80000"/>
          </a:bodyPr>
          <a:p>
            <a:pPr algn="just"/>
            <a:r>
              <a:rPr sz="2400">
                <a:solidFill>
                  <a:schemeClr val="tx1"/>
                </a:solidFill>
              </a:rPr>
              <a:t>各地交通运输主管部门要督促道路客运经营者严格落实安全生产主体责任，严格做好车辆维护检查，强化车辆油路、电路、制动、冷却系统、灭火器等设施设备检查，确保安全有效、功能正常，有效防范、果断处置车辆突发事件。要督促运输企业全面落实车辆动态监督管理制度，按规定配足监控人员，及时发现并纠正超速行驶、疲劳驾驶等违法违规行为，切实降低车辆行驶安全风险。要加大非法营运治理力度，借助大数据比对分析技术，推动对非法营运车辆快速识别、精准打击，有效规范道路运输市场经营秩序。要督促客运站严格执行“三不进站、六不出站”规定，督促乘客出行安全告知提醒，引导乘客出行期间全程规范使用安全带。要严格省际包车客运业务备案管理，督促指导旅游包车客运企业在制定运输计划时严格遵守驾驶员配备、驾驶时间和休息时间等规定，强化恶劣天气风险防范，切实保障运输安全</a:t>
            </a:r>
            <a:endParaRPr sz="240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四、持续提升驾驶员实操能力水平</a:t>
            </a:r>
            <a:endParaRPr lang="zh-CN" altLang="en-US"/>
          </a:p>
        </p:txBody>
      </p:sp>
      <p:sp>
        <p:nvSpPr>
          <p:cNvPr id="3" name="内容占位符 2"/>
          <p:cNvSpPr>
            <a:spLocks noGrp="1"/>
          </p:cNvSpPr>
          <p:nvPr>
            <p:ph idx="1"/>
          </p:nvPr>
        </p:nvSpPr>
        <p:spPr/>
        <p:txBody>
          <a:bodyPr>
            <a:normAutofit fontScale="90000" lnSpcReduction="10000"/>
          </a:bodyPr>
          <a:p>
            <a:pPr algn="just"/>
            <a:r>
              <a:rPr sz="2400">
                <a:solidFill>
                  <a:schemeClr val="tx1"/>
                </a:solidFill>
              </a:rPr>
              <a:t>各地交通运输主管部门要指导道路运输企业加强驾驶员工作环境和行为特点分析，重点针对驾驶员安全意识、安全知识、应急操作技能、生理心理等方面，强化驾驶员安全技能培训、警示教育，以“两客一危”等道路运输车辆驾驶员为重点，有针对性地组织开展岗前教育、继续教育和安全培训，有效提升驾驶员应对恶劣天气、突发事件的处置能力，严防由驾驶员操作不当、超速超载等违法违规行为导致的车辆侧翻、起火碰撞等事故的发生。要指导旅游客运企业强化驾驶员对途径路线路况、汛情、天气等情况和车辆性能的了解掌握，确保发车前各项准备工作细之又细，坚决避免因不熟悉路况、紧急情况下处置不当引发安全事故发生。</a:t>
            </a:r>
            <a:endParaRPr sz="240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五、强化研判预警和突发事件应急处置</a:t>
            </a:r>
            <a:endParaRPr lang="zh-CN" altLang="en-US"/>
          </a:p>
        </p:txBody>
      </p:sp>
      <p:sp>
        <p:nvSpPr>
          <p:cNvPr id="3" name="内容占位符 2"/>
          <p:cNvSpPr>
            <a:spLocks noGrp="1"/>
          </p:cNvSpPr>
          <p:nvPr>
            <p:ph idx="1"/>
          </p:nvPr>
        </p:nvSpPr>
        <p:spPr/>
        <p:txBody>
          <a:bodyPr>
            <a:normAutofit fontScale="90000" lnSpcReduction="20000"/>
          </a:bodyPr>
          <a:p>
            <a:pPr algn="just"/>
            <a:r>
              <a:rPr sz="2400">
                <a:solidFill>
                  <a:schemeClr val="tx1"/>
                </a:solidFill>
              </a:rPr>
              <a:t>各地交通运输主管部门要加强与气象、公安、水利、自然资源、应急管理等部门信息共享，建立恶劣天气预警预报协同联动机制。要督促运输经营者密切关注天气变化，完善极端天气、突发情况下的停运机制，一旦出现强降雨、洪水、泥石流等恶劣天气或灾害预警，及时调整运营计划，科学采取临时绕行、分段运营、停运停业等措施，确保运输安全。遇短时特大暴雨等极端恶劣天气，不具备安全运营条件时，要坚决停运。要强化汛期应急运输保障，按照地方党委政府统一部署，加强应急运力储备，统筹做好滞留旅客疏导和抢险救灾应急运输保障工作。要加强值班值守，严格执行领导干部带班和关键岗位24小时值班制度，发现事故险情及时上报，严禁迟报、漏报、谎报、瞒报。</a:t>
            </a:r>
            <a:endParaRPr sz="2400">
              <a:solidFill>
                <a:schemeClr val="tx1"/>
              </a:solidFill>
            </a:endParaRPr>
          </a:p>
        </p:txBody>
      </p:sp>
    </p:spTree>
  </p:cSld>
  <p:clrMapOvr>
    <a:masterClrMapping/>
  </p:clrMapOvr>
</p:sld>
</file>

<file path=ppt/tags/tag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1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1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1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1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1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19.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4_2"/>
  <p:tag name="KSO_WM_UNIT_ID" val="custom1_5*m_h_i*1_4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0.xml><?xml version="1.0" encoding="utf-8"?>
<p:tagLst xmlns:p="http://schemas.openxmlformats.org/presentationml/2006/main">
  <p:tag name="KSO_WM_TAG_VERSION" val="1.0"/>
  <p:tag name="KSO_WM_BEAUTIFY_FLAG" val="#wm#"/>
  <p:tag name="KSO_WM_TEMPLATE_CATEGORY" val="custom"/>
  <p:tag name="KSO_WM_TEMPLATE_INDEX" val="1"/>
  <p:tag name="KSO_WM_UNIT_TYPE" val="m_h_i"/>
  <p:tag name="KSO_WM_UNIT_INDEX" val="1_1_2"/>
  <p:tag name="KSO_WM_UNIT_ID" val="custom1_5*m_h_i*1_1_2"/>
  <p:tag name="KSO_WM_UNIT_LAYERLEVEL" val="1_1_1"/>
  <p:tag name="KSO_WM_DIAGRAM_GROUP_CODE" val="m1-2"/>
  <p:tag name="KSO_WM_UNIT_FILL_FORE_SCHEMECOLOR_INDEX" val="5"/>
  <p:tag name="KSO_WM_UNIT_FILL_TYPE" val="1"/>
  <p:tag name="KSO_WM_UNIT_TEXT_FILL_FORE_SCHEMECOLOR_INDEX" val="13"/>
  <p:tag name="KSO_WM_UNIT_TEXT_FILL_TYPE" val="1"/>
  <p:tag name="KSO_WM_UNIT_USESOURCEFORMAT_APPLY" val="0"/>
  <p:tag name="KSO_WM_UNIT_HIGHLIGHT" val="0"/>
  <p:tag name="KSO_WM_UNIT_COMPATIBLE" val="0"/>
</p:tagLst>
</file>

<file path=ppt/tags/tag21.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2.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2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2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2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2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2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2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0.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1.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2.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3.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34.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35.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36.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37.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38.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39.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4.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0.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41.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ags/tag42.xml><?xml version="1.0" encoding="utf-8"?>
<p:tagLst xmlns:p="http://schemas.openxmlformats.org/presentationml/2006/main">
  <p:tag name="KSO_WM_TAG_VERSION" val="1.0"/>
  <p:tag name="KSO_WM_BEAUTIFY_FLAG" val="#wm#"/>
  <p:tag name="KSO_WM_UNIT_ID" val="custom1_3*i*5"/>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5"/>
</p:tagLst>
</file>

<file path=ppt/tags/tag43.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44.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45.xml><?xml version="1.0" encoding="utf-8"?>
<p:tagLst xmlns:p="http://schemas.openxmlformats.org/presentationml/2006/main">
  <p:tag name="KSO_WM_TAG_VERSION" val="1.0"/>
  <p:tag name="KSO_WM_TEMPLATE_CATEGORY" val="custom"/>
  <p:tag name="KSO_WM_TEMPLATE_INDEX" val="1"/>
</p:tagLst>
</file>

<file path=ppt/tags/tag46.xml><?xml version="1.0" encoding="utf-8"?>
<p:tagLst xmlns:p="http://schemas.openxmlformats.org/presentationml/2006/main">
  <p:tag name="KSO_WM_TAG_VERSION" val="1.0"/>
  <p:tag name="KSO_WM_TEMPLATE_CATEGORY" val="custom"/>
  <p:tag name="KSO_WM_TEMPLATE_INDEX" val="1"/>
</p:tagLst>
</file>

<file path=ppt/tags/tag47.xml><?xml version="1.0" encoding="utf-8"?>
<p:tagLst xmlns:p="http://schemas.openxmlformats.org/presentationml/2006/main">
  <p:tag name="KSO_WM_TEMPLATE_CATEGORY" val="custom"/>
  <p:tag name="KSO_WM_TEMPLATE_INDEX" val="1"/>
  <p:tag name="KSO_WM_TAG_VERSION" val="1.0"/>
  <p:tag name="KSO_WM_BEAUTIFY_FLAG" val="#wm#"/>
  <p:tag name="KSO_WM_TEMPLATE_THUMBS_INDEX" val="1、3、4、5、7、9、11、12、15、19、21、24、25、"/>
  <p:tag name="KSO_WM_TEMPLATE_TOPIC_ID" val="2869567"/>
  <p:tag name="KSO_WM_TEMPLATE_OUTLINE_ID" val="15"/>
  <p:tag name="KSO_WM_TEMPLATE_SCENE_ID" val="1"/>
  <p:tag name="KSO_WM_TEMPLATE_JOB_ID" val="2"/>
  <p:tag name="KSO_WM_TEMPLATE_TOPIC_DEFAULT" val="1"/>
</p:tagLst>
</file>

<file path=ppt/tags/tag5.xml><?xml version="1.0" encoding="utf-8"?>
<p:tagLst xmlns:p="http://schemas.openxmlformats.org/presentationml/2006/main">
  <p:tag name="KSO_WM_TAG_VERSION" val="1.0"/>
  <p:tag name="KSO_WM_BEAUTIFY_FLAG" val="#wm#"/>
  <p:tag name="KSO_WM_UNIT_ID" val="custom1_3*i*6"/>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6"/>
</p:tagLst>
</file>

<file path=ppt/tags/tag6.xml><?xml version="1.0" encoding="utf-8"?>
<p:tagLst xmlns:p="http://schemas.openxmlformats.org/presentationml/2006/main">
  <p:tag name="KSO_WM_TAG_VERSION" val="1.0"/>
  <p:tag name="KSO_WM_BEAUTIFY_FLAG" val="#wm#"/>
  <p:tag name="KSO_WM_UNIT_ID" val="custom1_3*i*7"/>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7"/>
</p:tagLst>
</file>

<file path=ppt/tags/tag7.xml><?xml version="1.0" encoding="utf-8"?>
<p:tagLst xmlns:p="http://schemas.openxmlformats.org/presentationml/2006/main">
  <p:tag name="KSO_WM_TAG_VERSION" val="1.0"/>
  <p:tag name="KSO_WM_BEAUTIFY_FLAG" val="#wm#"/>
  <p:tag name="KSO_WM_UNIT_ID" val="custom1_3*i*2"/>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2"/>
</p:tagLst>
</file>

<file path=ppt/tags/tag8.xml><?xml version="1.0" encoding="utf-8"?>
<p:tagLst xmlns:p="http://schemas.openxmlformats.org/presentationml/2006/main">
  <p:tag name="KSO_WM_TAG_VERSION" val="1.0"/>
  <p:tag name="KSO_WM_BEAUTIFY_FLAG" val="#wm#"/>
  <p:tag name="KSO_WM_UNIT_ID" val="custom1_3*i*3"/>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3"/>
</p:tagLst>
</file>

<file path=ppt/tags/tag9.xml><?xml version="1.0" encoding="utf-8"?>
<p:tagLst xmlns:p="http://schemas.openxmlformats.org/presentationml/2006/main">
  <p:tag name="KSO_WM_TAG_VERSION" val="1.0"/>
  <p:tag name="KSO_WM_BEAUTIFY_FLAG" val="#wm#"/>
  <p:tag name="KSO_WM_UNIT_ID" val="custom1_3*i*4"/>
  <p:tag name="KSO_WM_TEMPLATE_CATEGORY" val="custom"/>
  <p:tag name="KSO_WM_TEMPLATE_INDEX" val="1"/>
  <p:tag name="KSO_WM_UNIT_HIGHLIGHT" val="0"/>
  <p:tag name="KSO_WM_UNIT_COMPATIBLE" val="0"/>
  <p:tag name="KSO_WM_UNIT_LAYERLEVEL" val="1"/>
  <p:tag name="KSO_WM_DIAGRAM_GROUP_CODE" val="p1-1"/>
  <p:tag name="KSO_WM_UNIT_TYPE" val="i"/>
  <p:tag name="KSO_WM_UNIT_INDEX" val="4"/>
</p:tagLst>
</file>

<file path=ppt/theme/theme1.xml><?xml version="1.0" encoding="utf-8"?>
<a:theme xmlns:a="http://schemas.openxmlformats.org/drawingml/2006/main" name="team report">
  <a:themeElements>
    <a:clrScheme name="自定义 10">
      <a:dk1>
        <a:srgbClr val="000000"/>
      </a:dk1>
      <a:lt1>
        <a:srgbClr val="FFFFFF"/>
      </a:lt1>
      <a:dk2>
        <a:srgbClr val="44546A"/>
      </a:dk2>
      <a:lt2>
        <a:srgbClr val="E7E6E6"/>
      </a:lt2>
      <a:accent1>
        <a:srgbClr val="595959"/>
      </a:accent1>
      <a:accent2>
        <a:srgbClr val="8496B0"/>
      </a:accent2>
      <a:accent3>
        <a:srgbClr val="D7B5C6"/>
      </a:accent3>
      <a:accent4>
        <a:srgbClr val="BCBCBC"/>
      </a:accent4>
      <a:accent5>
        <a:srgbClr val="034A90"/>
      </a:accent5>
      <a:accent6>
        <a:srgbClr val="595959"/>
      </a:accent6>
      <a:hlink>
        <a:srgbClr val="0563C1"/>
      </a:hlink>
      <a:folHlink>
        <a:srgbClr val="954F72"/>
      </a:folHlink>
    </a:clrScheme>
    <a:fontScheme name="自定义 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1604</Words>
  <Application>WPS 演示</Application>
  <PresentationFormat/>
  <Paragraphs>24</Paragraphs>
  <Slides>6</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6</vt:i4>
      </vt:variant>
    </vt:vector>
  </HeadingPairs>
  <TitlesOfParts>
    <vt:vector size="20" baseType="lpstr">
      <vt:lpstr>Arial</vt:lpstr>
      <vt:lpstr>宋体</vt:lpstr>
      <vt:lpstr>Wingdings</vt:lpstr>
      <vt:lpstr>DejaVu Sans</vt:lpstr>
      <vt:lpstr>方正书宋_GBK</vt:lpstr>
      <vt:lpstr>DejaVu Sans</vt:lpstr>
      <vt:lpstr>黑体</vt:lpstr>
      <vt:lpstr>方正黑体_GBK</vt:lpstr>
      <vt:lpstr>微软雅黑</vt:lpstr>
      <vt:lpstr>微软雅黑</vt:lpstr>
      <vt:lpstr>宋体</vt:lpstr>
      <vt:lpstr>Arial Unicode MS</vt:lpstr>
      <vt:lpstr>Calibri</vt:lpstr>
      <vt:lpstr>team report</vt:lpstr>
      <vt:lpstr>道路客运安全工作政策解读</vt:lpstr>
      <vt:lpstr>一、切实增强做好道路客运安全工作的紧迫感责任感</vt:lpstr>
      <vt:lpstr>二、认真组织开展事故隐患排查治理</vt:lpstr>
      <vt:lpstr>三、切实加强道路客运安全监管</vt:lpstr>
      <vt:lpstr>四、持续提升驾驶员实操能力水平</vt:lpstr>
      <vt:lpstr>五、强化研判预警和突发事件应急处置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wps</dc:creator>
  <cp:lastModifiedBy>baixin</cp:lastModifiedBy>
  <cp:revision>5</cp:revision>
  <dcterms:created xsi:type="dcterms:W3CDTF">2023-11-28T09:02:22Z</dcterms:created>
  <dcterms:modified xsi:type="dcterms:W3CDTF">2023-11-28T09:02:22Z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2052-11.8.2.1122</vt:lpwstr>
  </property>
  <property fmtid="{D5CDD505-2E9C-101B-9397-08002B2CF9AE}" pid="3" name="ICV">
    <vt:lpwstr>C619EE8CCCE3F70466092D65FF79DBE2</vt:lpwstr>
  </property>
</Properties>
</file>